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134" y="-102"/>
      </p:cViewPr>
      <p:guideLst>
        <p:guide orient="horz" pos="2160"/>
        <p:guide pos="2880"/>
      </p:guideLst>
    </p:cSldViewPr>
  </p:slideViewPr>
  <p:notesTextViewPr>
    <p:cViewPr>
      <p:scale>
        <a:sx n="100" d="100"/>
        <a:sy n="100" d="100"/>
      </p:scale>
      <p:origin x="0" y="0"/>
    </p:cViewPr>
  </p:notesTextViewPr>
  <p:gridSpacing cx="93633925" cy="936339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47000"/>
            <a:lum/>
          </a:blip>
          <a:srcRect/>
          <a:stretch>
            <a:fillRect l="-11000" r="-1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OBC.JPG"/>
          <p:cNvPicPr>
            <a:picLocks noChangeAspect="1"/>
          </p:cNvPicPr>
          <p:nvPr/>
        </p:nvPicPr>
        <p:blipFill>
          <a:blip r:embed="rId2" cstate="print"/>
          <a:stretch>
            <a:fillRect/>
          </a:stretch>
        </p:blipFill>
        <p:spPr>
          <a:xfrm>
            <a:off x="3200415" y="1508781"/>
            <a:ext cx="2533650" cy="1933575"/>
          </a:xfrm>
          <a:prstGeom prst="rect">
            <a:avLst/>
          </a:prstGeom>
        </p:spPr>
      </p:pic>
      <p:sp>
        <p:nvSpPr>
          <p:cNvPr id="5" name="Title 4"/>
          <p:cNvSpPr>
            <a:spLocks noGrp="1"/>
          </p:cNvSpPr>
          <p:nvPr>
            <p:ph type="ctrTitle"/>
          </p:nvPr>
        </p:nvSpPr>
        <p:spPr>
          <a:xfrm>
            <a:off x="548684" y="4434829"/>
            <a:ext cx="7772400" cy="1470025"/>
          </a:xfrm>
        </p:spPr>
        <p:txBody>
          <a:bodyPr>
            <a:normAutofit fontScale="90000"/>
          </a:bodyPr>
          <a:lstStyle/>
          <a:p>
            <a:r>
              <a:rPr lang="en-US" sz="6000" b="1" dirty="0" smtClean="0">
                <a:latin typeface="Bodoni MT Black" pitchFamily="18" charset="0"/>
              </a:rPr>
              <a:t>BABY CARE </a:t>
            </a:r>
            <a:br>
              <a:rPr lang="en-US" sz="6000" b="1" dirty="0" smtClean="0">
                <a:latin typeface="Bodoni MT Black" pitchFamily="18" charset="0"/>
              </a:rPr>
            </a:br>
            <a:r>
              <a:rPr lang="en-US" sz="3600" b="1" dirty="0" smtClean="0">
                <a:latin typeface="Brush Script MT" pitchFamily="66" charset="0"/>
              </a:rPr>
              <a:t>ORGANICS</a:t>
            </a:r>
            <a:r>
              <a:rPr lang="en-US" sz="3600" b="1" u="sng" dirty="0" smtClean="0"/>
              <a:t/>
            </a:r>
            <a:br>
              <a:rPr lang="en-US" sz="3600" b="1" u="sng" dirty="0" smtClean="0"/>
            </a:br>
            <a:endParaRPr 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4663439" y="868708"/>
            <a:ext cx="4297683" cy="2857520"/>
          </a:xfrm>
          <a:prstGeom prst="rect">
            <a:avLst/>
          </a:prstGeom>
        </p:spPr>
        <p:txBody>
          <a:bodyPr>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Massage Oil has been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blended with Organic and natural vegetables oils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and essential oils.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 light moisturizing oil that absorbs quickly leaving</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skin silky to the touch, not greasy.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Baby Massage oil is made with skin-soothing organic</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moisturisers – Safflower Oil, Avocado Oil,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Sweet  Almond oil, Orange and Chamomile Oil to</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feed and protect skin of all ages.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hands and rub gently on baby’s skin.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After bathing, rub into moist skin to lock in moisture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and soften skin.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274267" y="0"/>
            <a:ext cx="5143536" cy="769441"/>
          </a:xfrm>
          <a:prstGeom prst="rect">
            <a:avLst/>
          </a:prstGeom>
          <a:noFill/>
        </p:spPr>
        <p:txBody>
          <a:bodyPr wrap="square" lIns="91440" tIns="45720" rIns="91440" bIns="45720">
            <a:spAutoFit/>
          </a:bodyPr>
          <a:lstStyle/>
          <a:p>
            <a:pPr algn="ctr"/>
            <a:r>
              <a:rPr lang="en-US" altLang="ko-KR"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Baby </a:t>
            </a: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Massage Oil</a:t>
            </a:r>
          </a:p>
        </p:txBody>
      </p:sp>
      <p:sp>
        <p:nvSpPr>
          <p:cNvPr id="6" name="직사각형 11"/>
          <p:cNvSpPr/>
          <p:nvPr/>
        </p:nvSpPr>
        <p:spPr>
          <a:xfrm>
            <a:off x="91489" y="685829"/>
            <a:ext cx="4571950" cy="91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005879" y="1143025"/>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4937756" y="4434829"/>
            <a:ext cx="1814920"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r>
              <a:rPr lang="en-US" sz="1200" dirty="0" smtClean="0">
                <a:latin typeface="Times New Roman" pitchFamily="18" charset="0"/>
                <a:cs typeface="Times New Roman" pitchFamily="18" charset="0"/>
              </a:rPr>
              <a:t>Safflower oil, </a:t>
            </a:r>
          </a:p>
          <a:p>
            <a:r>
              <a:rPr lang="en-US" sz="1200" dirty="0" smtClean="0">
                <a:latin typeface="Times New Roman" pitchFamily="18" charset="0"/>
                <a:cs typeface="Times New Roman" pitchFamily="18" charset="0"/>
              </a:rPr>
              <a:t>Organic avocado oil, </a:t>
            </a:r>
          </a:p>
          <a:p>
            <a:r>
              <a:rPr lang="en-US" sz="1200" dirty="0" smtClean="0">
                <a:latin typeface="Times New Roman" pitchFamily="18" charset="0"/>
                <a:cs typeface="Times New Roman" pitchFamily="18" charset="0"/>
              </a:rPr>
              <a:t>Sweet almond oil, </a:t>
            </a:r>
          </a:p>
          <a:p>
            <a:r>
              <a:rPr lang="en-US" sz="1200" dirty="0" smtClean="0">
                <a:latin typeface="Times New Roman" pitchFamily="18" charset="0"/>
                <a:cs typeface="Times New Roman" pitchFamily="18" charset="0"/>
              </a:rPr>
              <a:t>Orange essential oil, </a:t>
            </a:r>
          </a:p>
          <a:p>
            <a:r>
              <a:rPr lang="en-US" sz="1200" dirty="0" smtClean="0">
                <a:latin typeface="Times New Roman" pitchFamily="18" charset="0"/>
                <a:cs typeface="Times New Roman" pitchFamily="18" charset="0"/>
              </a:rPr>
              <a:t>Tangerine essential oil, </a:t>
            </a:r>
          </a:p>
          <a:p>
            <a:r>
              <a:rPr lang="en-US" sz="1200" dirty="0" smtClean="0">
                <a:latin typeface="Times New Roman" pitchFamily="18" charset="0"/>
                <a:cs typeface="Times New Roman" pitchFamily="18" charset="0"/>
              </a:rPr>
              <a:t>Chamomile Essential Oil, </a:t>
            </a:r>
          </a:p>
          <a:p>
            <a:r>
              <a:rPr lang="en-US" sz="1200" dirty="0" smtClean="0">
                <a:latin typeface="Times New Roman" pitchFamily="18" charset="0"/>
                <a:cs typeface="Times New Roman" pitchFamily="18" charset="0"/>
              </a:rPr>
              <a:t>Rosemary antioxidant.</a:t>
            </a:r>
            <a:endParaRPr lang="ko-KR" altLang="en-US" sz="1200" dirty="0">
              <a:latin typeface="Times New Roman" pitchFamily="18" charset="0"/>
              <a:cs typeface="Times New Roman" pitchFamily="18" charset="0"/>
            </a:endParaRPr>
          </a:p>
        </p:txBody>
      </p:sp>
      <p:sp>
        <p:nvSpPr>
          <p:cNvPr id="9" name="TextBox 8"/>
          <p:cNvSpPr txBox="1"/>
          <p:nvPr/>
        </p:nvSpPr>
        <p:spPr>
          <a:xfrm>
            <a:off x="-640023" y="777269"/>
            <a:ext cx="5143536" cy="369332"/>
          </a:xfrm>
          <a:prstGeom prst="rect">
            <a:avLst/>
          </a:prstGeom>
          <a:noFill/>
        </p:spPr>
        <p:txBody>
          <a:bodyPr wrap="square" rtlCol="0">
            <a:spAutoFit/>
          </a:bodyPr>
          <a:lstStyle/>
          <a:p>
            <a:pPr algn="ctr"/>
            <a:r>
              <a:rPr lang="en-US" altLang="ko-KR" dirty="0" smtClean="0">
                <a:effectLst>
                  <a:glow rad="63500">
                    <a:schemeClr val="accent1">
                      <a:satMod val="175000"/>
                      <a:alpha val="40000"/>
                    </a:schemeClr>
                  </a:glow>
                </a:effectLst>
                <a:latin typeface="Tw Cen MT Condensed Extra Bold" pitchFamily="34" charset="0"/>
              </a:rPr>
              <a:t>Organic Oil blend &amp; Mineral Oil Free</a:t>
            </a:r>
            <a:endParaRPr lang="ko-KR" altLang="en-US" dirty="0">
              <a:effectLst>
                <a:glow rad="63500">
                  <a:schemeClr val="accent1">
                    <a:satMod val="175000"/>
                    <a:alpha val="40000"/>
                  </a:schemeClr>
                </a:glow>
              </a:effectLst>
              <a:latin typeface="Tw Cen MT Condensed Extra Bold" pitchFamily="34" charset="0"/>
            </a:endParaRPr>
          </a:p>
        </p:txBody>
      </p:sp>
      <p:sp>
        <p:nvSpPr>
          <p:cNvPr id="10" name="TextBox 9"/>
          <p:cNvSpPr txBox="1"/>
          <p:nvPr/>
        </p:nvSpPr>
        <p:spPr>
          <a:xfrm>
            <a:off x="1280196" y="6446487"/>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486390" y="6263609"/>
            <a:ext cx="1714512" cy="368783"/>
          </a:xfrm>
          <a:prstGeom prst="rect">
            <a:avLst/>
          </a:prstGeom>
        </p:spPr>
      </p:pic>
      <p:pic>
        <p:nvPicPr>
          <p:cNvPr id="12" name="Picture 4" descr="D:\Mothernest\Baby Organic Products\제품 이미지\Baby Massage Oil.jpg"/>
          <p:cNvPicPr>
            <a:picLocks noChangeAspect="1" noChangeArrowheads="1"/>
          </p:cNvPicPr>
          <p:nvPr/>
        </p:nvPicPr>
        <p:blipFill>
          <a:blip r:embed="rId4" cstate="print"/>
          <a:srcRect/>
          <a:stretch>
            <a:fillRect/>
          </a:stretch>
        </p:blipFill>
        <p:spPr bwMode="auto">
          <a:xfrm>
            <a:off x="914440" y="2606049"/>
            <a:ext cx="2537805" cy="293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4846317" y="1051586"/>
            <a:ext cx="3786214" cy="2857520"/>
          </a:xfrm>
          <a:prstGeom prst="rect">
            <a:avLst/>
          </a:prstGeom>
        </p:spPr>
        <p:txBody>
          <a:bodyPr>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Aloe Vera Spray is designed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for  baby &amp; mum. Use it with complete confidence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to re-hydrate and deliver the perfect balance of</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soothing herbal extracts.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This non-toxic, non-hazardous &amp; fully biodegradable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spray is especially mild for baby sensitivity,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also it can be used as an after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sun spray or a refreshing facial mist.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hands and then massage gently on baby’s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274267" y="0"/>
            <a:ext cx="4786346" cy="769441"/>
          </a:xfrm>
          <a:prstGeom prst="rect">
            <a:avLst/>
          </a:prstGeom>
          <a:noFill/>
        </p:spPr>
        <p:txBody>
          <a:bodyPr wrap="square" lIns="91440" tIns="45720" rIns="91440" bIns="45720">
            <a:spAutoFit/>
          </a:bodyPr>
          <a:lstStyle/>
          <a:p>
            <a:pPr algn="ct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Aloe Vera Spray</a:t>
            </a:r>
          </a:p>
        </p:txBody>
      </p:sp>
      <p:sp>
        <p:nvSpPr>
          <p:cNvPr id="6" name="직사각형 11"/>
          <p:cNvSpPr/>
          <p:nvPr/>
        </p:nvSpPr>
        <p:spPr>
          <a:xfrm>
            <a:off x="91489" y="685830"/>
            <a:ext cx="4937706"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005879" y="1234464"/>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5120634" y="3703317"/>
            <a:ext cx="2496196" cy="212365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aloe </a:t>
            </a:r>
            <a:r>
              <a:rPr kumimoji="1" lang="en-US" altLang="ko-KR" sz="1200" dirty="0" err="1" smtClean="0">
                <a:latin typeface="Times New Roman" pitchFamily="18" charset="0"/>
                <a:ea typeface="맑은 고딕" pitchFamily="50" charset="-127"/>
                <a:cs typeface="Times New Roman" pitchFamily="18" charset="0"/>
              </a:rPr>
              <a:t>vera</a:t>
            </a:r>
            <a:r>
              <a:rPr kumimoji="1" lang="en-US" altLang="ko-KR" sz="1200" dirty="0" smtClean="0">
                <a:latin typeface="Times New Roman" pitchFamily="18" charset="0"/>
                <a:ea typeface="맑은 고딕" pitchFamily="50" charset="-127"/>
                <a:cs typeface="Times New Roman" pitchFamily="18" charset="0"/>
              </a:rPr>
              <a:t> juice,</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Purified aqua water,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Grapefruit seed extract,</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burdock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calendula extract,</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lavender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a:t>
            </a:r>
            <a:r>
              <a:rPr kumimoji="1" lang="en-US" altLang="ko-KR" sz="1200" dirty="0" err="1" smtClean="0">
                <a:latin typeface="Times New Roman" pitchFamily="18" charset="0"/>
                <a:ea typeface="맑은 고딕" pitchFamily="50" charset="-127"/>
                <a:cs typeface="Times New Roman" pitchFamily="18" charset="0"/>
              </a:rPr>
              <a:t>lemonbalm</a:t>
            </a:r>
            <a:r>
              <a:rPr kumimoji="1" lang="en-US" altLang="ko-KR" sz="1200" dirty="0" smtClean="0">
                <a:latin typeface="Times New Roman" pitchFamily="18" charset="0"/>
                <a:ea typeface="맑은 고딕" pitchFamily="50" charset="-127"/>
                <a:cs typeface="Times New Roman" pitchFamily="18" charset="0"/>
              </a:rPr>
              <a:t>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marshmallow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Acacia gum, </a:t>
            </a:r>
            <a:r>
              <a:rPr kumimoji="1" lang="en-US" altLang="ko-KR" sz="1200" dirty="0" err="1" smtClean="0">
                <a:latin typeface="Times New Roman" pitchFamily="18" charset="0"/>
                <a:ea typeface="맑은 고딕" pitchFamily="50" charset="-127"/>
                <a:cs typeface="Times New Roman" pitchFamily="18" charset="0"/>
              </a:rPr>
              <a:t>Palmarosa</a:t>
            </a:r>
            <a:r>
              <a:rPr kumimoji="1" lang="en-US" altLang="ko-KR" sz="1200" dirty="0" smtClean="0">
                <a:latin typeface="Times New Roman" pitchFamily="18" charset="0"/>
                <a:ea typeface="맑은 고딕" pitchFamily="50" charset="-127"/>
                <a:cs typeface="Times New Roman" pitchFamily="18" charset="0"/>
              </a:rPr>
              <a:t> essential oil,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sugar cane ethanol.</a:t>
            </a:r>
            <a:endParaRPr kumimoji="1" lang="en-US" altLang="ko-KR" dirty="0" smtClean="0">
              <a:latin typeface="Times New Roman" pitchFamily="18" charset="0"/>
              <a:ea typeface="굴림" pitchFamily="50" charset="-127"/>
              <a:cs typeface="Times New Roman" pitchFamily="18" charset="0"/>
            </a:endParaRPr>
          </a:p>
        </p:txBody>
      </p:sp>
      <p:sp>
        <p:nvSpPr>
          <p:cNvPr id="9" name="TextBox 8"/>
          <p:cNvSpPr txBox="1"/>
          <p:nvPr/>
        </p:nvSpPr>
        <p:spPr>
          <a:xfrm>
            <a:off x="0" y="777269"/>
            <a:ext cx="5143536" cy="369332"/>
          </a:xfrm>
          <a:prstGeom prst="rect">
            <a:avLst/>
          </a:prstGeom>
          <a:noFill/>
        </p:spPr>
        <p:txBody>
          <a:bodyPr wrap="square" rtlCol="0">
            <a:spAutoFit/>
          </a:bodyPr>
          <a:lstStyle/>
          <a:p>
            <a:r>
              <a:rPr lang="en-US" altLang="ko-KR" dirty="0" smtClean="0">
                <a:effectLst>
                  <a:outerShdw blurRad="60007" dir="2000400" sy="-30000" kx="-800400" algn="bl" rotWithShape="0">
                    <a:prstClr val="black">
                      <a:alpha val="20000"/>
                    </a:prstClr>
                  </a:outerShdw>
                </a:effectLst>
                <a:latin typeface="Tw Cen MT Condensed Extra Bold" pitchFamily="34" charset="0"/>
              </a:rPr>
              <a:t>Organic herbal blend &amp; Aloe </a:t>
            </a:r>
            <a:r>
              <a:rPr lang="en-US" altLang="ko-KR" dirty="0" err="1" smtClean="0">
                <a:effectLst>
                  <a:outerShdw blurRad="60007" dir="2000400" sy="-30000" kx="-800400" algn="bl" rotWithShape="0">
                    <a:prstClr val="black">
                      <a:alpha val="20000"/>
                    </a:prstClr>
                  </a:outerShdw>
                </a:effectLst>
                <a:latin typeface="Tw Cen MT Condensed Extra Bold" pitchFamily="34" charset="0"/>
              </a:rPr>
              <a:t>vera</a:t>
            </a:r>
            <a:r>
              <a:rPr lang="en-US" altLang="ko-KR" dirty="0" smtClean="0">
                <a:effectLst>
                  <a:outerShdw blurRad="60007" dir="2000400" sy="-30000" kx="-800400" algn="bl" rotWithShape="0">
                    <a:prstClr val="black">
                      <a:alpha val="20000"/>
                    </a:prstClr>
                  </a:outerShdw>
                </a:effectLst>
                <a:latin typeface="Tw Cen MT Condensed Extra Bold" pitchFamily="34" charset="0"/>
              </a:rPr>
              <a:t>,  Lavender &amp; Calendula</a:t>
            </a:r>
            <a:endParaRPr lang="ko-KR" altLang="en-US" dirty="0">
              <a:effectLst>
                <a:outerShdw blurRad="60007" dir="2000400" sy="-30000" kx="-800400" algn="bl" rotWithShape="0">
                  <a:prstClr val="black">
                    <a:alpha val="20000"/>
                  </a:prstClr>
                </a:outerShdw>
              </a:effectLst>
              <a:latin typeface="Tw Cen MT Condensed Extra Bold" pitchFamily="34" charset="0"/>
            </a:endParaRPr>
          </a:p>
        </p:txBody>
      </p:sp>
      <p:sp>
        <p:nvSpPr>
          <p:cNvPr id="10" name="TextBox 9"/>
          <p:cNvSpPr txBox="1"/>
          <p:nvPr/>
        </p:nvSpPr>
        <p:spPr>
          <a:xfrm>
            <a:off x="1188757" y="6355048"/>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125ml  4.22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486390" y="6263609"/>
            <a:ext cx="1714512" cy="368783"/>
          </a:xfrm>
          <a:prstGeom prst="rect">
            <a:avLst/>
          </a:prstGeom>
        </p:spPr>
      </p:pic>
      <p:pic>
        <p:nvPicPr>
          <p:cNvPr id="12" name="Picture 2" descr="D:\Mothernest\Baby Organic Products\제품 이미지\Aloe Vera Spray.jpg"/>
          <p:cNvPicPr>
            <a:picLocks noChangeAspect="1" noChangeArrowheads="1"/>
          </p:cNvPicPr>
          <p:nvPr/>
        </p:nvPicPr>
        <p:blipFill>
          <a:blip r:embed="rId4" cstate="print"/>
          <a:srcRect/>
          <a:stretch>
            <a:fillRect/>
          </a:stretch>
        </p:blipFill>
        <p:spPr bwMode="auto">
          <a:xfrm>
            <a:off x="1005879" y="2606049"/>
            <a:ext cx="2286016" cy="2889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928" y="137196"/>
            <a:ext cx="4023361" cy="1051265"/>
          </a:xfrm>
        </p:spPr>
        <p:txBody>
          <a:bodyPr/>
          <a:lstStyle/>
          <a:p>
            <a:r>
              <a:rPr lang="en-US" dirty="0" smtClean="0"/>
              <a:t>Packing Details</a:t>
            </a:r>
            <a:endParaRPr lang="en-US" dirty="0"/>
          </a:p>
        </p:txBody>
      </p:sp>
      <p:sp>
        <p:nvSpPr>
          <p:cNvPr id="3" name="Content Placeholder 2"/>
          <p:cNvSpPr>
            <a:spLocks noGrp="1"/>
          </p:cNvSpPr>
          <p:nvPr>
            <p:ph idx="1"/>
          </p:nvPr>
        </p:nvSpPr>
        <p:spPr>
          <a:xfrm>
            <a:off x="365806" y="1325903"/>
            <a:ext cx="8320994" cy="4983138"/>
          </a:xfrm>
        </p:spPr>
        <p:txBody>
          <a:bodyPr>
            <a:normAutofit/>
          </a:bodyPr>
          <a:lstStyle/>
          <a:p>
            <a:r>
              <a:rPr lang="en-US" dirty="0" smtClean="0"/>
              <a:t>250ml squat Boston bottles is 18 per A4 carton. </a:t>
            </a:r>
          </a:p>
          <a:p>
            <a:r>
              <a:rPr lang="en-US" dirty="0" smtClean="0"/>
              <a:t>125m Boston bottles is 35 per A4 carton. </a:t>
            </a:r>
          </a:p>
          <a:p>
            <a:r>
              <a:rPr lang="en-US" dirty="0" smtClean="0"/>
              <a:t>100g baby powder </a:t>
            </a:r>
            <a:r>
              <a:rPr lang="en-US" dirty="0" err="1" smtClean="0"/>
              <a:t>cannisters</a:t>
            </a:r>
            <a:r>
              <a:rPr lang="en-US" dirty="0" smtClean="0"/>
              <a:t> is 24 per A4 carton. </a:t>
            </a:r>
          </a:p>
          <a:p>
            <a:r>
              <a:rPr lang="en-US" dirty="0" smtClean="0"/>
              <a:t>We can fit 75 cartons on to a pallet.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068752"/>
          </a:xfrm>
        </p:spPr>
        <p:txBody>
          <a:bodyPr>
            <a:normAutofit/>
          </a:bodyPr>
          <a:lstStyle/>
          <a:p>
            <a:r>
              <a:rPr lang="en-US" sz="2400" dirty="0" smtClean="0">
                <a:solidFill>
                  <a:schemeClr val="accent1">
                    <a:lumMod val="75000"/>
                  </a:schemeClr>
                </a:solidFill>
                <a:latin typeface="Freestyle Script" pitchFamily="66" charset="0"/>
              </a:rPr>
              <a:t>See tiny fingers and tiny toes,</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Bright baby eyes, cute baby nose;</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Hear baby gurgles and baby sighs,</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As Mom and Dad sing lullabies. </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Life is changed, but that's okay;</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It's fun to spend glad hours each day,</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Taking time for all the good</a:t>
            </a:r>
            <a:br>
              <a:rPr lang="en-US" sz="2400" dirty="0" smtClean="0">
                <a:solidFill>
                  <a:schemeClr val="accent1">
                    <a:lumMod val="75000"/>
                  </a:schemeClr>
                </a:solidFill>
                <a:latin typeface="Freestyle Script" pitchFamily="66" charset="0"/>
              </a:rPr>
            </a:br>
            <a:r>
              <a:rPr lang="en-US" sz="2400" dirty="0" smtClean="0">
                <a:solidFill>
                  <a:schemeClr val="accent1">
                    <a:lumMod val="75000"/>
                  </a:schemeClr>
                </a:solidFill>
                <a:latin typeface="Freestyle Script" pitchFamily="66" charset="0"/>
              </a:rPr>
              <a:t>That comes along with parenthood. </a:t>
            </a:r>
            <a:br>
              <a:rPr lang="en-US" sz="2400" dirty="0" smtClean="0">
                <a:solidFill>
                  <a:schemeClr val="accent1">
                    <a:lumMod val="75000"/>
                  </a:schemeClr>
                </a:solidFill>
                <a:latin typeface="Freestyle Script" pitchFamily="66" charset="0"/>
              </a:rPr>
            </a:br>
            <a:r>
              <a:rPr lang="en-US" sz="2400" i="1" dirty="0" smtClean="0">
                <a:solidFill>
                  <a:schemeClr val="accent1">
                    <a:lumMod val="75000"/>
                  </a:schemeClr>
                </a:solidFill>
                <a:latin typeface="Freestyle Script" pitchFamily="66" charset="0"/>
              </a:rPr>
              <a:t>By Joanna Fuchs</a:t>
            </a:r>
            <a:endParaRPr lang="en-US" sz="2400" dirty="0">
              <a:solidFill>
                <a:schemeClr val="accent1">
                  <a:lumMod val="75000"/>
                </a:schemeClr>
              </a:solidFill>
              <a:latin typeface="Freestyle Script" pitchFamily="66" charset="0"/>
            </a:endParaRPr>
          </a:p>
        </p:txBody>
      </p:sp>
      <p:sp>
        <p:nvSpPr>
          <p:cNvPr id="3" name="Content Placeholder 2"/>
          <p:cNvSpPr>
            <a:spLocks noGrp="1"/>
          </p:cNvSpPr>
          <p:nvPr>
            <p:ph idx="1"/>
          </p:nvPr>
        </p:nvSpPr>
        <p:spPr>
          <a:xfrm>
            <a:off x="365806" y="4343390"/>
            <a:ext cx="8229600" cy="2103117"/>
          </a:xfrm>
        </p:spPr>
        <p:txBody>
          <a:bodyPr>
            <a:normAutofit lnSpcReduction="10000"/>
          </a:bodyPr>
          <a:lstStyle/>
          <a:p>
            <a:pPr algn="just">
              <a:buNone/>
            </a:pPr>
            <a:r>
              <a:rPr lang="en-US" sz="2800" dirty="0" smtClean="0"/>
              <a:t>     A new baby is a miracle and deserves the best of best in the world! Make the baby the center of attention. Take special care of your precious baby. Organics Baby Care will always be there of the best care  for your little angel!</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45" y="137196"/>
            <a:ext cx="8229600" cy="1143000"/>
          </a:xfrm>
        </p:spPr>
        <p:txBody>
          <a:bodyPr/>
          <a:lstStyle/>
          <a:p>
            <a:r>
              <a:rPr lang="en-US" dirty="0" smtClean="0"/>
              <a:t>Brand introduction </a:t>
            </a:r>
            <a:endParaRPr lang="en-US" dirty="0"/>
          </a:p>
        </p:txBody>
      </p:sp>
      <p:sp>
        <p:nvSpPr>
          <p:cNvPr id="3" name="Content Placeholder 2"/>
          <p:cNvSpPr>
            <a:spLocks noGrp="1"/>
          </p:cNvSpPr>
          <p:nvPr>
            <p:ph idx="1"/>
          </p:nvPr>
        </p:nvSpPr>
        <p:spPr>
          <a:xfrm>
            <a:off x="457200" y="1325904"/>
            <a:ext cx="8229600" cy="4800260"/>
          </a:xfrm>
        </p:spPr>
        <p:txBody>
          <a:bodyPr>
            <a:normAutofit/>
          </a:bodyPr>
          <a:lstStyle/>
          <a:p>
            <a:pPr>
              <a:buNone/>
            </a:pPr>
            <a:r>
              <a:rPr lang="en-US" sz="2800" dirty="0" smtClean="0"/>
              <a:t>    We care about what our babies get! Not residuals of insecticide, not residuals of chemical fertilizer, not genetically modified organisms! </a:t>
            </a:r>
          </a:p>
          <a:p>
            <a:pPr>
              <a:buNone/>
            </a:pPr>
            <a:r>
              <a:rPr lang="en-US" sz="2800" dirty="0" smtClean="0"/>
              <a:t>    Our babies deserve best care from nature, that’s why we establish our brand:</a:t>
            </a:r>
          </a:p>
          <a:p>
            <a:pPr>
              <a:buNone/>
            </a:pPr>
            <a:r>
              <a:rPr lang="en-US" sz="2800" dirty="0" smtClean="0"/>
              <a:t>    Baby Care-Organics, this is the best care for babies from mother nature we add nothing but love in our product to help babies grow healthily.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range and introduction</a:t>
            </a:r>
            <a:endParaRPr lang="en-US" dirty="0"/>
          </a:p>
        </p:txBody>
      </p:sp>
      <p:sp>
        <p:nvSpPr>
          <p:cNvPr id="4" name="TextBox 3"/>
          <p:cNvSpPr txBox="1"/>
          <p:nvPr/>
        </p:nvSpPr>
        <p:spPr>
          <a:xfrm>
            <a:off x="731562" y="2057415"/>
            <a:ext cx="6949364" cy="3539430"/>
          </a:xfrm>
          <a:prstGeom prst="rect">
            <a:avLst/>
          </a:prstGeom>
          <a:noFill/>
        </p:spPr>
        <p:txBody>
          <a:bodyPr wrap="square" rtlCol="0">
            <a:spAutoFit/>
          </a:bodyPr>
          <a:lstStyle/>
          <a:p>
            <a:pPr>
              <a:buFont typeface="Arial" pitchFamily="34" charset="0"/>
              <a:buChar char="•"/>
            </a:pPr>
            <a:r>
              <a:rPr lang="en-AU" sz="3200" u="sng" dirty="0" smtClean="0"/>
              <a:t>Baby Moisturiser</a:t>
            </a:r>
            <a:r>
              <a:rPr lang="en-AU" sz="3200" dirty="0" smtClean="0"/>
              <a:t>  (250ml) </a:t>
            </a:r>
          </a:p>
          <a:p>
            <a:pPr>
              <a:buFont typeface="Arial" pitchFamily="34" charset="0"/>
              <a:buChar char="•"/>
            </a:pPr>
            <a:r>
              <a:rPr lang="en-AU" sz="3200" u="sng" dirty="0" smtClean="0"/>
              <a:t>Baby Nappy Lotion</a:t>
            </a:r>
            <a:r>
              <a:rPr lang="en-AU" sz="3200" dirty="0" smtClean="0"/>
              <a:t>  (100g) </a:t>
            </a:r>
          </a:p>
          <a:p>
            <a:pPr>
              <a:buFont typeface="Arial" pitchFamily="34" charset="0"/>
              <a:buChar char="•"/>
            </a:pPr>
            <a:r>
              <a:rPr lang="en-AU" sz="3200" u="sng" dirty="0" smtClean="0"/>
              <a:t>Baby Shampoo</a:t>
            </a:r>
            <a:r>
              <a:rPr lang="en-AU" sz="3200" dirty="0" smtClean="0"/>
              <a:t> (250ml) </a:t>
            </a:r>
          </a:p>
          <a:p>
            <a:pPr>
              <a:buFont typeface="Arial" pitchFamily="34" charset="0"/>
              <a:buChar char="•"/>
            </a:pPr>
            <a:r>
              <a:rPr lang="en-AU" sz="3200" u="sng" dirty="0" smtClean="0"/>
              <a:t>Baby Bath Wash</a:t>
            </a:r>
            <a:r>
              <a:rPr lang="en-AU" sz="3200" dirty="0" smtClean="0"/>
              <a:t> (250ml) </a:t>
            </a:r>
          </a:p>
          <a:p>
            <a:pPr>
              <a:buFont typeface="Arial" pitchFamily="34" charset="0"/>
              <a:buChar char="•"/>
            </a:pPr>
            <a:r>
              <a:rPr lang="en-AU" sz="3200" u="sng" dirty="0" smtClean="0"/>
              <a:t>Baby Body Cleanser</a:t>
            </a:r>
            <a:r>
              <a:rPr lang="en-AU" sz="3200" dirty="0" smtClean="0"/>
              <a:t>  (250ml) </a:t>
            </a:r>
          </a:p>
          <a:p>
            <a:pPr>
              <a:buFont typeface="Arial" pitchFamily="34" charset="0"/>
              <a:buChar char="•"/>
            </a:pPr>
            <a:r>
              <a:rPr lang="en-AU" sz="3200" u="sng" dirty="0" smtClean="0"/>
              <a:t>Baby Massage oil</a:t>
            </a:r>
            <a:r>
              <a:rPr lang="en-AU" sz="3200" dirty="0" smtClean="0"/>
              <a:t> (250ml)</a:t>
            </a:r>
          </a:p>
          <a:p>
            <a:pPr>
              <a:buFont typeface="Arial" pitchFamily="34" charset="0"/>
              <a:buChar char="•"/>
            </a:pPr>
            <a:r>
              <a:rPr lang="en-AU" sz="3200" u="sng" dirty="0" smtClean="0"/>
              <a:t>Organic Aloe Vera Spray</a:t>
            </a:r>
            <a:r>
              <a:rPr lang="en-AU" sz="3200" dirty="0" smtClean="0"/>
              <a:t>  (125ml) </a:t>
            </a:r>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4663439" y="1051586"/>
            <a:ext cx="3786214" cy="285752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moisturiser softens baby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skin &amp; deliver vitamins to the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Organic Aloe </a:t>
            </a:r>
            <a:r>
              <a:rPr kumimoji="0" lang="en-US" sz="1200" b="0" i="0" u="none" strike="noStrike" kern="1200" cap="none" spc="0" normalizeH="0" baseline="0" noProof="0" dirty="0" err="1" smtClean="0">
                <a:ln>
                  <a:noFill/>
                </a:ln>
                <a:solidFill>
                  <a:schemeClr val="tx1"/>
                </a:solidFill>
                <a:effectLst/>
                <a:uLnTx/>
                <a:uFillTx/>
                <a:latin typeface="Arial" pitchFamily="34" charset="0"/>
                <a:ea typeface="굴림" pitchFamily="50" charset="-127"/>
                <a:cs typeface="Arial" pitchFamily="34" charset="0"/>
              </a:rPr>
              <a:t>vera</a:t>
            </a: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 &amp; Olive leaf absorbs </a:t>
            </a:r>
            <a:r>
              <a:rPr kumimoji="0" lang="en-US" sz="1200" b="0" i="0" u="none" strike="noStrike" kern="1200" cap="none" spc="0" normalizeH="0" baseline="0" noProof="0" dirty="0" err="1" smtClean="0">
                <a:ln>
                  <a:noFill/>
                </a:ln>
                <a:solidFill>
                  <a:schemeClr val="tx1"/>
                </a:solidFill>
                <a:effectLst/>
                <a:uLnTx/>
                <a:uFillTx/>
                <a:latin typeface="Arial" pitchFamily="34" charset="0"/>
                <a:ea typeface="굴림" pitchFamily="50" charset="-127"/>
                <a:cs typeface="Arial" pitchFamily="34" charset="0"/>
              </a:rPr>
              <a:t>quikly</a:t>
            </a: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 retains moisture and restores elasticity, leaving skin very soft to the touch.</a:t>
            </a: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 extra mild lotion that protects against dryness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and leaves baby’s skin soft and supple.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hands and then massage gently on baby’s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274367" y="0"/>
            <a:ext cx="4786346" cy="769441"/>
          </a:xfrm>
          <a:prstGeom prst="rect">
            <a:avLst/>
          </a:prstGeom>
          <a:noFill/>
        </p:spPr>
        <p:txBody>
          <a:bodyPr wrap="square" lIns="91440" tIns="45720" rIns="91440" bIns="45720">
            <a:spAutoFit/>
          </a:bodyPr>
          <a:lstStyle/>
          <a:p>
            <a:pPr algn="ct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Baby </a:t>
            </a:r>
            <a:r>
              <a:rPr lang="en-US" altLang="ko-KR"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Moisturiser</a:t>
            </a:r>
            <a:endPar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직사각형 11"/>
          <p:cNvSpPr/>
          <p:nvPr/>
        </p:nvSpPr>
        <p:spPr>
          <a:xfrm>
            <a:off x="274367" y="685830"/>
            <a:ext cx="500066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188757" y="1325903"/>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4663439" y="3886195"/>
            <a:ext cx="4062779" cy="230832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Purified aqua water, Guar gum,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Cetearyl</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Alcohol,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Glyceryl</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monosterate</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Lecithin powder,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Safflower oil, Sweet almond oil, Organic macadamia oil,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Jojoba oil,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Wheatgerm</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oil, Lactic acid,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Grapefruit seed extract, Sodium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hydroxymethylginate</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Organic aloe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vera</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juice, Olive leaf dry extract,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Organic calendula extract,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Organic chamomile extract, Organic lavender extract,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Organic rosehips extract, Lavender essential oil, </a:t>
            </a:r>
            <a:r>
              <a:rPr kumimoji="1" lang="en-US" altLang="ko-KR" sz="1200" b="0" i="0" u="none" strike="noStrike" cap="none" normalizeH="0" baseline="0" dirty="0" err="1" smtClean="0">
                <a:ln>
                  <a:noFill/>
                </a:ln>
                <a:solidFill>
                  <a:schemeClr val="tx1"/>
                </a:solidFill>
                <a:effectLst/>
                <a:latin typeface="Times New Roman" pitchFamily="18" charset="0"/>
                <a:ea typeface="맑은 고딕" pitchFamily="50" charset="-127"/>
                <a:cs typeface="Times New Roman" pitchFamily="18" charset="0"/>
              </a:rPr>
              <a:t>Ceteareth</a:t>
            </a: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 20,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Rosemary antioxidant, Natural vitamin E, </a:t>
            </a:r>
          </a:p>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0"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Chamomile Essential Oils.</a:t>
            </a:r>
            <a:endParaRPr kumimoji="1" lang="en-US" altLang="ko-KR" sz="1800" b="0" i="0" u="none" strike="noStrike" cap="none" normalizeH="0" baseline="0" dirty="0" smtClean="0">
              <a:ln>
                <a:noFill/>
              </a:ln>
              <a:solidFill>
                <a:schemeClr val="tx1"/>
              </a:solidFill>
              <a:effectLst/>
              <a:latin typeface="Times New Roman" pitchFamily="18" charset="0"/>
              <a:ea typeface="굴림" pitchFamily="50" charset="-127"/>
              <a:cs typeface="Times New Roman" pitchFamily="18" charset="0"/>
            </a:endParaRPr>
          </a:p>
        </p:txBody>
      </p:sp>
      <p:sp>
        <p:nvSpPr>
          <p:cNvPr id="9" name="TextBox 8"/>
          <p:cNvSpPr txBox="1"/>
          <p:nvPr/>
        </p:nvSpPr>
        <p:spPr>
          <a:xfrm>
            <a:off x="457245" y="777269"/>
            <a:ext cx="4929222" cy="369332"/>
          </a:xfrm>
          <a:prstGeom prst="rect">
            <a:avLst/>
          </a:prstGeom>
          <a:noFill/>
        </p:spPr>
        <p:txBody>
          <a:bodyPr wrap="square" rtlCol="0">
            <a:spAutoFit/>
          </a:bodyPr>
          <a:lstStyle/>
          <a:p>
            <a:r>
              <a:rPr lang="en-US" altLang="ko-KR" dirty="0" smtClean="0">
                <a:effectLst>
                  <a:reflection blurRad="6350" stA="55000" endA="300" endPos="45500" dir="5400000" sy="-100000" algn="bl" rotWithShape="0"/>
                </a:effectLst>
                <a:latin typeface="Tw Cen MT Condensed Extra Bold" pitchFamily="34" charset="0"/>
              </a:rPr>
              <a:t>Organic herbal blend &amp; Chamomile, Aloe &amp; Calendula</a:t>
            </a:r>
            <a:endParaRPr lang="ko-KR" altLang="en-US" dirty="0">
              <a:effectLst>
                <a:reflection blurRad="6350" stA="55000" endA="300" endPos="45500" dir="5400000" sy="-100000" algn="bl" rotWithShape="0"/>
              </a:effectLst>
              <a:latin typeface="Tw Cen MT Condensed Extra Bold" pitchFamily="34" charset="0"/>
            </a:endParaRPr>
          </a:p>
        </p:txBody>
      </p:sp>
      <p:pic>
        <p:nvPicPr>
          <p:cNvPr id="10" name="Picture 9" descr="D:\Mothernest\Baby Organic Products\제품 이미지\Baby Moisturiser.jpg"/>
          <p:cNvPicPr>
            <a:picLocks noChangeAspect="1" noChangeArrowheads="1"/>
          </p:cNvPicPr>
          <p:nvPr/>
        </p:nvPicPr>
        <p:blipFill>
          <a:blip r:embed="rId3" cstate="print"/>
          <a:srcRect/>
          <a:stretch>
            <a:fillRect/>
          </a:stretch>
        </p:blipFill>
        <p:spPr bwMode="auto">
          <a:xfrm>
            <a:off x="1005879" y="2880366"/>
            <a:ext cx="2442734"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p:cNvSpPr txBox="1"/>
          <p:nvPr/>
        </p:nvSpPr>
        <p:spPr>
          <a:xfrm>
            <a:off x="1371635" y="6263609"/>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2" name="그림 12" descr="made-in-australia-logo.jpg"/>
          <p:cNvPicPr>
            <a:picLocks noChangeAspect="1"/>
          </p:cNvPicPr>
          <p:nvPr/>
        </p:nvPicPr>
        <p:blipFill>
          <a:blip r:embed="rId4" cstate="print"/>
          <a:stretch>
            <a:fillRect/>
          </a:stretch>
        </p:blipFill>
        <p:spPr>
          <a:xfrm>
            <a:off x="5760707" y="6355048"/>
            <a:ext cx="1714512" cy="36878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4937756" y="868708"/>
            <a:ext cx="3786214" cy="2857520"/>
          </a:xfrm>
          <a:prstGeom prst="rect">
            <a:avLst/>
          </a:prstGeom>
        </p:spPr>
        <p:txBody>
          <a:bodyPr>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Nappy Lotion is a mild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but effective lotion that keeps in mind baby’s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sensitive skin. It is excellent to both cleanse and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moisturise baby’s nappy area.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Our organic herbal oil blend and Evening primrose oil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help soothe and calm irritated skin. nappy lotion is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ideal as an all over moisturiser for the entire family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and an excellent hand lotion for mum.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hands and then massage gently on baby’s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91389" y="0"/>
            <a:ext cx="4786346" cy="769441"/>
          </a:xfrm>
          <a:prstGeom prst="rect">
            <a:avLst/>
          </a:prstGeom>
          <a:noFill/>
        </p:spPr>
        <p:txBody>
          <a:bodyPr wrap="square" lIns="91440" tIns="45720" rIns="91440" bIns="45720">
            <a:spAutoFit/>
          </a:bodyPr>
          <a:lstStyle/>
          <a:p>
            <a:pPr algn="ctr"/>
            <a:r>
              <a:rPr lang="en-US" altLang="ko-KR"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Nappy Lotion</a:t>
            </a:r>
            <a:endPar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직사각형 11"/>
          <p:cNvSpPr/>
          <p:nvPr/>
        </p:nvSpPr>
        <p:spPr>
          <a:xfrm flipV="1">
            <a:off x="91489" y="685830"/>
            <a:ext cx="4206244" cy="91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188757" y="1234464"/>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5394951" y="3520439"/>
            <a:ext cx="3543855" cy="267765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r>
              <a:rPr lang="en-US" sz="1200" dirty="0" smtClean="0">
                <a:latin typeface="Times New Roman" pitchFamily="18" charset="0"/>
                <a:cs typeface="Times New Roman" pitchFamily="18" charset="0"/>
              </a:rPr>
              <a:t>Purified aqua water, Locust bean gum, </a:t>
            </a:r>
          </a:p>
          <a:p>
            <a:r>
              <a:rPr lang="en-US" sz="1200" dirty="0" smtClean="0">
                <a:latin typeface="Times New Roman" pitchFamily="18" charset="0"/>
                <a:cs typeface="Times New Roman" pitchFamily="18" charset="0"/>
              </a:rPr>
              <a:t>Vegetable glycerin, </a:t>
            </a:r>
            <a:r>
              <a:rPr lang="en-US" sz="1200" dirty="0" err="1" smtClean="0">
                <a:latin typeface="Times New Roman" pitchFamily="18" charset="0"/>
                <a:cs typeface="Times New Roman" pitchFamily="18" charset="0"/>
              </a:rPr>
              <a:t>Cetearyl</a:t>
            </a:r>
            <a:r>
              <a:rPr lang="en-US" sz="1200" dirty="0" smtClean="0">
                <a:latin typeface="Times New Roman" pitchFamily="18" charset="0"/>
                <a:cs typeface="Times New Roman" pitchFamily="18" charset="0"/>
              </a:rPr>
              <a:t> Alcohol, , </a:t>
            </a:r>
          </a:p>
          <a:p>
            <a:r>
              <a:rPr lang="en-US" sz="1200" dirty="0" err="1" smtClean="0">
                <a:latin typeface="Times New Roman" pitchFamily="18" charset="0"/>
                <a:cs typeface="Times New Roman" pitchFamily="18" charset="0"/>
              </a:rPr>
              <a:t>Glyceryl</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monostearate</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Stearic</a:t>
            </a:r>
            <a:r>
              <a:rPr lang="en-US" sz="1200" dirty="0" smtClean="0">
                <a:latin typeface="Times New Roman" pitchFamily="18" charset="0"/>
                <a:cs typeface="Times New Roman" pitchFamily="18" charset="0"/>
              </a:rPr>
              <a:t> acid, </a:t>
            </a:r>
          </a:p>
          <a:p>
            <a:r>
              <a:rPr lang="en-US" sz="1200" dirty="0" err="1" smtClean="0">
                <a:latin typeface="Times New Roman" pitchFamily="18" charset="0"/>
                <a:cs typeface="Times New Roman" pitchFamily="18" charset="0"/>
              </a:rPr>
              <a:t>Candelilla</a:t>
            </a:r>
            <a:r>
              <a:rPr lang="en-US" sz="1200" dirty="0" smtClean="0">
                <a:latin typeface="Times New Roman" pitchFamily="18" charset="0"/>
                <a:cs typeface="Times New Roman" pitchFamily="18" charset="0"/>
              </a:rPr>
              <a:t> wax, Lecithin powder, </a:t>
            </a:r>
          </a:p>
          <a:p>
            <a:r>
              <a:rPr lang="en-US" sz="1200" dirty="0" smtClean="0">
                <a:latin typeface="Times New Roman" pitchFamily="18" charset="0"/>
                <a:cs typeface="Times New Roman" pitchFamily="18" charset="0"/>
              </a:rPr>
              <a:t>Safflower oil, </a:t>
            </a:r>
            <a:r>
              <a:rPr lang="en-US" sz="1200" dirty="0" err="1" smtClean="0">
                <a:latin typeface="Times New Roman" pitchFamily="18" charset="0"/>
                <a:cs typeface="Times New Roman" pitchFamily="18" charset="0"/>
              </a:rPr>
              <a:t>Wheatgerm</a:t>
            </a:r>
            <a:r>
              <a:rPr lang="en-US" sz="1200" dirty="0" smtClean="0">
                <a:latin typeface="Times New Roman" pitchFamily="18" charset="0"/>
                <a:cs typeface="Times New Roman" pitchFamily="18" charset="0"/>
              </a:rPr>
              <a:t> oil, </a:t>
            </a:r>
          </a:p>
          <a:p>
            <a:r>
              <a:rPr lang="en-US" sz="1200" dirty="0" smtClean="0">
                <a:latin typeface="Times New Roman" pitchFamily="18" charset="0"/>
                <a:cs typeface="Times New Roman" pitchFamily="18" charset="0"/>
              </a:rPr>
              <a:t>Evening primrose oil, Jojoba oil, </a:t>
            </a:r>
          </a:p>
          <a:p>
            <a:r>
              <a:rPr lang="en-US" sz="1200" dirty="0" smtClean="0">
                <a:latin typeface="Times New Roman" pitchFamily="18" charset="0"/>
                <a:cs typeface="Times New Roman" pitchFamily="18" charset="0"/>
              </a:rPr>
              <a:t>Zinc oxide, Lactic acid, </a:t>
            </a:r>
          </a:p>
          <a:p>
            <a:r>
              <a:rPr lang="en-US" sz="1200" dirty="0" smtClean="0">
                <a:latin typeface="Times New Roman" pitchFamily="18" charset="0"/>
                <a:cs typeface="Times New Roman" pitchFamily="18" charset="0"/>
              </a:rPr>
              <a:t>Sodium </a:t>
            </a:r>
            <a:r>
              <a:rPr lang="en-US" sz="1200" dirty="0" err="1" smtClean="0">
                <a:latin typeface="Times New Roman" pitchFamily="18" charset="0"/>
                <a:cs typeface="Times New Roman" pitchFamily="18" charset="0"/>
              </a:rPr>
              <a:t>hydroxymethylglycinate</a:t>
            </a:r>
            <a:r>
              <a:rPr lang="en-US" sz="1200" dirty="0" smtClean="0">
                <a:latin typeface="Times New Roman" pitchFamily="18" charset="0"/>
                <a:cs typeface="Times New Roman" pitchFamily="18" charset="0"/>
              </a:rPr>
              <a:t>, </a:t>
            </a:r>
          </a:p>
          <a:p>
            <a:r>
              <a:rPr lang="en-US" sz="1200" dirty="0" smtClean="0">
                <a:latin typeface="Times New Roman" pitchFamily="18" charset="0"/>
                <a:cs typeface="Times New Roman" pitchFamily="18" charset="0"/>
              </a:rPr>
              <a:t>Organic aloe </a:t>
            </a:r>
            <a:r>
              <a:rPr lang="en-US" sz="1200" dirty="0" err="1" smtClean="0">
                <a:latin typeface="Times New Roman" pitchFamily="18" charset="0"/>
                <a:cs typeface="Times New Roman" pitchFamily="18" charset="0"/>
              </a:rPr>
              <a:t>vera</a:t>
            </a:r>
            <a:r>
              <a:rPr lang="en-US" sz="1200" dirty="0" smtClean="0">
                <a:latin typeface="Times New Roman" pitchFamily="18" charset="0"/>
                <a:cs typeface="Times New Roman" pitchFamily="18" charset="0"/>
              </a:rPr>
              <a:t> juice, Organic calendula extract, </a:t>
            </a:r>
          </a:p>
          <a:p>
            <a:r>
              <a:rPr lang="en-US" sz="1200" dirty="0" smtClean="0">
                <a:latin typeface="Times New Roman" pitchFamily="18" charset="0"/>
                <a:cs typeface="Times New Roman" pitchFamily="18" charset="0"/>
              </a:rPr>
              <a:t>Organic chamomile extract, Organic lavender extract, </a:t>
            </a:r>
          </a:p>
          <a:p>
            <a:r>
              <a:rPr lang="en-US" sz="1200" dirty="0" smtClean="0">
                <a:latin typeface="Times New Roman" pitchFamily="18" charset="0"/>
                <a:cs typeface="Times New Roman" pitchFamily="18" charset="0"/>
              </a:rPr>
              <a:t>Organic rosehips extract, Lavender essential oil, </a:t>
            </a:r>
          </a:p>
          <a:p>
            <a:r>
              <a:rPr lang="en-US" sz="1200" dirty="0" err="1" smtClean="0">
                <a:latin typeface="Times New Roman" pitchFamily="18" charset="0"/>
                <a:cs typeface="Times New Roman" pitchFamily="18" charset="0"/>
              </a:rPr>
              <a:t>Ceteareth</a:t>
            </a:r>
            <a:r>
              <a:rPr lang="en-US" sz="1200" dirty="0" smtClean="0">
                <a:latin typeface="Times New Roman" pitchFamily="18" charset="0"/>
                <a:cs typeface="Times New Roman" pitchFamily="18" charset="0"/>
              </a:rPr>
              <a:t> 20, Rosemary antioxidant, </a:t>
            </a:r>
          </a:p>
          <a:p>
            <a:r>
              <a:rPr lang="en-US" sz="1200" dirty="0" smtClean="0">
                <a:latin typeface="Times New Roman" pitchFamily="18" charset="0"/>
                <a:cs typeface="Times New Roman" pitchFamily="18" charset="0"/>
              </a:rPr>
              <a:t>Natural vitamin E.</a:t>
            </a:r>
            <a:endParaRPr lang="ko-KR" altLang="en-US" sz="1200" dirty="0">
              <a:latin typeface="Times New Roman" pitchFamily="18" charset="0"/>
              <a:cs typeface="Times New Roman" pitchFamily="18" charset="0"/>
            </a:endParaRPr>
          </a:p>
        </p:txBody>
      </p:sp>
      <p:sp>
        <p:nvSpPr>
          <p:cNvPr id="9" name="TextBox 8"/>
          <p:cNvSpPr txBox="1"/>
          <p:nvPr/>
        </p:nvSpPr>
        <p:spPr>
          <a:xfrm>
            <a:off x="0" y="777269"/>
            <a:ext cx="5143536" cy="369332"/>
          </a:xfrm>
          <a:prstGeom prst="rect">
            <a:avLst/>
          </a:prstGeom>
          <a:noFill/>
        </p:spPr>
        <p:txBody>
          <a:bodyPr wrap="square" rtlCol="0">
            <a:spAutoFit/>
          </a:bodyPr>
          <a:lstStyle/>
          <a:p>
            <a:r>
              <a:rPr lang="en-US" altLang="ko-KR" dirty="0" smtClean="0">
                <a:effectLst>
                  <a:glow rad="139700">
                    <a:schemeClr val="accent3">
                      <a:satMod val="175000"/>
                      <a:alpha val="40000"/>
                    </a:schemeClr>
                  </a:glow>
                </a:effectLst>
                <a:latin typeface="Tw Cen MT Condensed Extra Bold" pitchFamily="34" charset="0"/>
              </a:rPr>
              <a:t>Organic herbal blend &amp; Evening primrose oil &amp; Aloe </a:t>
            </a:r>
            <a:r>
              <a:rPr lang="en-US" altLang="ko-KR" dirty="0" err="1" smtClean="0">
                <a:effectLst>
                  <a:glow rad="139700">
                    <a:schemeClr val="accent3">
                      <a:satMod val="175000"/>
                      <a:alpha val="40000"/>
                    </a:schemeClr>
                  </a:glow>
                </a:effectLst>
                <a:latin typeface="Tw Cen MT Condensed Extra Bold" pitchFamily="34" charset="0"/>
              </a:rPr>
              <a:t>vera</a:t>
            </a:r>
            <a:r>
              <a:rPr lang="en-US" altLang="ko-KR" dirty="0" smtClean="0">
                <a:effectLst>
                  <a:glow rad="139700">
                    <a:schemeClr val="accent3">
                      <a:satMod val="175000"/>
                      <a:alpha val="40000"/>
                    </a:schemeClr>
                  </a:glow>
                </a:effectLst>
                <a:latin typeface="Tw Cen MT Condensed Extra Bold" pitchFamily="34" charset="0"/>
              </a:rPr>
              <a:t> </a:t>
            </a:r>
            <a:endParaRPr lang="ko-KR" altLang="en-US" dirty="0">
              <a:effectLst>
                <a:glow rad="139700">
                  <a:schemeClr val="accent3">
                    <a:satMod val="175000"/>
                    <a:alpha val="40000"/>
                  </a:schemeClr>
                </a:glow>
              </a:effectLst>
              <a:latin typeface="Tw Cen MT Condensed Extra Bold" pitchFamily="34" charset="0"/>
            </a:endParaRPr>
          </a:p>
        </p:txBody>
      </p:sp>
      <p:sp>
        <p:nvSpPr>
          <p:cNvPr id="10" name="TextBox 9"/>
          <p:cNvSpPr txBox="1"/>
          <p:nvPr/>
        </p:nvSpPr>
        <p:spPr>
          <a:xfrm>
            <a:off x="1280196" y="6263609"/>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486390" y="6263609"/>
            <a:ext cx="1714512" cy="368783"/>
          </a:xfrm>
          <a:prstGeom prst="rect">
            <a:avLst/>
          </a:prstGeom>
        </p:spPr>
      </p:pic>
      <p:pic>
        <p:nvPicPr>
          <p:cNvPr id="12" name="Picture 5" descr="D:\Mothernest\Baby Organic Products\제품 이미지\Baby Nappy Lotion.jpg"/>
          <p:cNvPicPr>
            <a:picLocks noChangeAspect="1" noChangeArrowheads="1"/>
          </p:cNvPicPr>
          <p:nvPr/>
        </p:nvPicPr>
        <p:blipFill>
          <a:blip r:embed="rId4" cstate="print"/>
          <a:srcRect/>
          <a:stretch>
            <a:fillRect/>
          </a:stretch>
        </p:blipFill>
        <p:spPr bwMode="auto">
          <a:xfrm>
            <a:off x="1005879" y="2697488"/>
            <a:ext cx="2533354" cy="30670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5029195" y="960147"/>
            <a:ext cx="3786214" cy="2468853"/>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Shampoo gently cleans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the hair &amp; scalp without irritation and dryness.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Hypoallergenic, no tears formulation with a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pre-conditioning agent to help give baby’s hair </a:t>
            </a:r>
            <a:r>
              <a:rPr kumimoji="0" lang="en-AU" sz="1200" b="0" i="0" u="none" strike="noStrike" kern="1200" cap="none" spc="0" normalizeH="0" baseline="0" noProof="0" dirty="0" err="1" smtClean="0">
                <a:ln>
                  <a:noFill/>
                </a:ln>
                <a:solidFill>
                  <a:schemeClr val="tx1"/>
                </a:solidFill>
                <a:effectLst/>
                <a:uLnTx/>
                <a:uFillTx/>
                <a:latin typeface="Arial" pitchFamily="34" charset="0"/>
                <a:ea typeface="굴림" pitchFamily="50" charset="-127"/>
                <a:cs typeface="Arial" pitchFamily="34" charset="0"/>
              </a:rPr>
              <a:t>luster</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hands and then massage gently on baby’s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182828" y="0"/>
            <a:ext cx="4786346" cy="769441"/>
          </a:xfrm>
          <a:prstGeom prst="rect">
            <a:avLst/>
          </a:prstGeom>
          <a:noFill/>
        </p:spPr>
        <p:txBody>
          <a:bodyPr wrap="square" lIns="91440" tIns="45720" rIns="91440" bIns="45720">
            <a:spAutoFit/>
          </a:bodyPr>
          <a:lstStyle/>
          <a:p>
            <a:pPr algn="ct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Baby Shampoo</a:t>
            </a:r>
          </a:p>
        </p:txBody>
      </p:sp>
      <p:sp>
        <p:nvSpPr>
          <p:cNvPr id="6" name="직사각형 11"/>
          <p:cNvSpPr/>
          <p:nvPr/>
        </p:nvSpPr>
        <p:spPr>
          <a:xfrm>
            <a:off x="91489" y="685830"/>
            <a:ext cx="500066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188757" y="1417342"/>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5486390" y="3429000"/>
            <a:ext cx="2571538" cy="230832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r>
              <a:rPr lang="en-US" sz="1200" dirty="0" smtClean="0">
                <a:latin typeface="Times New Roman" pitchFamily="18" charset="0"/>
                <a:cs typeface="Times New Roman" pitchFamily="18" charset="0"/>
              </a:rPr>
              <a:t>Purified aqua water, Guar gum, </a:t>
            </a:r>
          </a:p>
          <a:p>
            <a:r>
              <a:rPr lang="en-US" sz="1200" dirty="0" smtClean="0">
                <a:latin typeface="Times New Roman" pitchFamily="18" charset="0"/>
                <a:cs typeface="Times New Roman" pitchFamily="18" charset="0"/>
              </a:rPr>
              <a:t>Citric acid, </a:t>
            </a:r>
            <a:r>
              <a:rPr lang="en-US" sz="1200" dirty="0" err="1" smtClean="0">
                <a:latin typeface="Times New Roman" pitchFamily="18" charset="0"/>
                <a:cs typeface="Times New Roman" pitchFamily="18" charset="0"/>
              </a:rPr>
              <a:t>Capric</a:t>
            </a:r>
            <a:r>
              <a:rPr lang="en-US" sz="1200" dirty="0" smtClean="0">
                <a:latin typeface="Times New Roman" pitchFamily="18" charset="0"/>
                <a:cs typeface="Times New Roman" pitchFamily="18" charset="0"/>
              </a:rPr>
              <a:t>/</a:t>
            </a:r>
            <a:r>
              <a:rPr lang="en-US" sz="1200" dirty="0" err="1" smtClean="0">
                <a:latin typeface="Times New Roman" pitchFamily="18" charset="0"/>
                <a:cs typeface="Times New Roman" pitchFamily="18" charset="0"/>
              </a:rPr>
              <a:t>caprylic</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glucoside</a:t>
            </a:r>
            <a:r>
              <a:rPr lang="en-US" sz="1200" dirty="0" smtClean="0">
                <a:latin typeface="Times New Roman" pitchFamily="18" charset="0"/>
                <a:cs typeface="Times New Roman" pitchFamily="18" charset="0"/>
              </a:rPr>
              <a:t>, </a:t>
            </a:r>
          </a:p>
          <a:p>
            <a:r>
              <a:rPr lang="en-US" sz="1200" dirty="0" smtClean="0">
                <a:latin typeface="Times New Roman" pitchFamily="18" charset="0"/>
                <a:cs typeface="Times New Roman" pitchFamily="18" charset="0"/>
              </a:rPr>
              <a:t>Lavender essential oil, </a:t>
            </a:r>
          </a:p>
          <a:p>
            <a:r>
              <a:rPr lang="en-US" sz="1200" dirty="0" smtClean="0">
                <a:latin typeface="Times New Roman" pitchFamily="18" charset="0"/>
                <a:cs typeface="Times New Roman" pitchFamily="18" charset="0"/>
              </a:rPr>
              <a:t>Organic avocado oil,  Jojoba oil, </a:t>
            </a:r>
          </a:p>
          <a:p>
            <a:r>
              <a:rPr lang="en-US" sz="1200" dirty="0" smtClean="0">
                <a:latin typeface="Times New Roman" pitchFamily="18" charset="0"/>
                <a:cs typeface="Times New Roman" pitchFamily="18" charset="0"/>
              </a:rPr>
              <a:t>Sodium </a:t>
            </a:r>
            <a:r>
              <a:rPr lang="en-US" sz="1200" dirty="0" err="1" smtClean="0">
                <a:latin typeface="Times New Roman" pitchFamily="18" charset="0"/>
                <a:cs typeface="Times New Roman" pitchFamily="18" charset="0"/>
              </a:rPr>
              <a:t>hydroxymethylglycinate</a:t>
            </a:r>
            <a:r>
              <a:rPr lang="en-US" sz="1200" dirty="0" smtClean="0">
                <a:latin typeface="Times New Roman" pitchFamily="18" charset="0"/>
                <a:cs typeface="Times New Roman" pitchFamily="18" charset="0"/>
              </a:rPr>
              <a:t>, </a:t>
            </a:r>
          </a:p>
          <a:p>
            <a:r>
              <a:rPr lang="en-US" sz="1200" dirty="0" err="1" smtClean="0">
                <a:latin typeface="Times New Roman" pitchFamily="18" charset="0"/>
                <a:cs typeface="Times New Roman" pitchFamily="18" charset="0"/>
              </a:rPr>
              <a:t>Cocamidopropyl</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betaine</a:t>
            </a:r>
            <a:r>
              <a:rPr lang="en-US" sz="1200" dirty="0" smtClean="0">
                <a:latin typeface="Times New Roman" pitchFamily="18" charset="0"/>
                <a:cs typeface="Times New Roman" pitchFamily="18" charset="0"/>
              </a:rPr>
              <a:t>, </a:t>
            </a:r>
          </a:p>
          <a:p>
            <a:r>
              <a:rPr lang="en-US" sz="1200" dirty="0" smtClean="0">
                <a:latin typeface="Times New Roman" pitchFamily="18" charset="0"/>
                <a:cs typeface="Times New Roman" pitchFamily="18" charset="0"/>
              </a:rPr>
              <a:t>Organic aloe </a:t>
            </a:r>
            <a:r>
              <a:rPr lang="en-US" sz="1200" dirty="0" err="1" smtClean="0">
                <a:latin typeface="Times New Roman" pitchFamily="18" charset="0"/>
                <a:cs typeface="Times New Roman" pitchFamily="18" charset="0"/>
              </a:rPr>
              <a:t>vera</a:t>
            </a:r>
            <a:r>
              <a:rPr lang="en-US" sz="1200" dirty="0" smtClean="0">
                <a:latin typeface="Times New Roman" pitchFamily="18" charset="0"/>
                <a:cs typeface="Times New Roman" pitchFamily="18" charset="0"/>
              </a:rPr>
              <a:t> juice, </a:t>
            </a:r>
          </a:p>
          <a:p>
            <a:r>
              <a:rPr lang="en-US" sz="1200" dirty="0" smtClean="0">
                <a:latin typeface="Times New Roman" pitchFamily="18" charset="0"/>
                <a:cs typeface="Times New Roman" pitchFamily="18" charset="0"/>
              </a:rPr>
              <a:t>Organic calendula extract, </a:t>
            </a:r>
          </a:p>
          <a:p>
            <a:r>
              <a:rPr lang="en-US" sz="1200" dirty="0" smtClean="0">
                <a:latin typeface="Times New Roman" pitchFamily="18" charset="0"/>
                <a:cs typeface="Times New Roman" pitchFamily="18" charset="0"/>
              </a:rPr>
              <a:t>Organic chamomile extract, </a:t>
            </a:r>
          </a:p>
          <a:p>
            <a:r>
              <a:rPr lang="en-US" sz="1200" dirty="0" smtClean="0">
                <a:latin typeface="Times New Roman" pitchFamily="18" charset="0"/>
                <a:cs typeface="Times New Roman" pitchFamily="18" charset="0"/>
              </a:rPr>
              <a:t>Organic lavender extract, </a:t>
            </a:r>
          </a:p>
          <a:p>
            <a:r>
              <a:rPr lang="en-US" sz="1200" dirty="0" smtClean="0">
                <a:latin typeface="Times New Roman" pitchFamily="18" charset="0"/>
                <a:cs typeface="Times New Roman" pitchFamily="18" charset="0"/>
              </a:rPr>
              <a:t>Organic rosehips extract, Citric acid.</a:t>
            </a:r>
            <a:endParaRPr lang="ko-KR" altLang="en-US" sz="1200" dirty="0">
              <a:latin typeface="Times New Roman" pitchFamily="18" charset="0"/>
              <a:cs typeface="Times New Roman" pitchFamily="18" charset="0"/>
            </a:endParaRPr>
          </a:p>
        </p:txBody>
      </p:sp>
      <p:sp>
        <p:nvSpPr>
          <p:cNvPr id="9" name="TextBox 8"/>
          <p:cNvSpPr txBox="1"/>
          <p:nvPr/>
        </p:nvSpPr>
        <p:spPr>
          <a:xfrm>
            <a:off x="91489" y="777269"/>
            <a:ext cx="5143536" cy="646331"/>
          </a:xfrm>
          <a:prstGeom prst="rect">
            <a:avLst/>
          </a:prstGeom>
          <a:noFill/>
        </p:spPr>
        <p:txBody>
          <a:bodyPr wrap="square" rtlCol="0">
            <a:spAutoFit/>
          </a:bodyPr>
          <a:lstStyle/>
          <a:p>
            <a:pPr algn="ctr"/>
            <a:r>
              <a:rPr lang="en-US" altLang="ko-KR" dirty="0" smtClean="0">
                <a:effectLst>
                  <a:glow rad="228600">
                    <a:schemeClr val="accent6">
                      <a:satMod val="175000"/>
                      <a:alpha val="40000"/>
                    </a:schemeClr>
                  </a:glow>
                </a:effectLst>
                <a:latin typeface="Tw Cen MT Condensed Extra Bold" pitchFamily="34" charset="0"/>
              </a:rPr>
              <a:t>Organic herbal blend &amp; Avocado, Jojoba Oil &amp; Calendula</a:t>
            </a:r>
          </a:p>
          <a:p>
            <a:pPr algn="ctr"/>
            <a:r>
              <a:rPr lang="en-US" altLang="ko-KR" dirty="0" err="1" smtClean="0">
                <a:effectLst>
                  <a:glow rad="228600">
                    <a:schemeClr val="accent6">
                      <a:satMod val="175000"/>
                      <a:alpha val="40000"/>
                    </a:schemeClr>
                  </a:glow>
                </a:effectLst>
                <a:latin typeface="Tw Cen MT Condensed Extra Bold" pitchFamily="34" charset="0"/>
              </a:rPr>
              <a:t>Sulphate</a:t>
            </a:r>
            <a:r>
              <a:rPr lang="en-US" altLang="ko-KR" dirty="0" smtClean="0">
                <a:effectLst>
                  <a:glow rad="228600">
                    <a:schemeClr val="accent6">
                      <a:satMod val="175000"/>
                      <a:alpha val="40000"/>
                    </a:schemeClr>
                  </a:glow>
                </a:effectLst>
                <a:latin typeface="Tw Cen MT Condensed Extra Bold" pitchFamily="34" charset="0"/>
              </a:rPr>
              <a:t> &amp; Soap Free</a:t>
            </a:r>
            <a:endParaRPr lang="ko-KR" altLang="en-US" dirty="0">
              <a:effectLst>
                <a:glow rad="228600">
                  <a:schemeClr val="accent6">
                    <a:satMod val="175000"/>
                    <a:alpha val="40000"/>
                  </a:schemeClr>
                </a:glow>
              </a:effectLst>
              <a:latin typeface="Tw Cen MT Condensed Extra Bold" pitchFamily="34" charset="0"/>
            </a:endParaRPr>
          </a:p>
        </p:txBody>
      </p:sp>
      <p:sp>
        <p:nvSpPr>
          <p:cNvPr id="10" name="TextBox 9"/>
          <p:cNvSpPr txBox="1"/>
          <p:nvPr/>
        </p:nvSpPr>
        <p:spPr>
          <a:xfrm>
            <a:off x="1371635" y="6355048"/>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760707" y="6263609"/>
            <a:ext cx="1714512" cy="368783"/>
          </a:xfrm>
          <a:prstGeom prst="rect">
            <a:avLst/>
          </a:prstGeom>
        </p:spPr>
      </p:pic>
      <p:pic>
        <p:nvPicPr>
          <p:cNvPr id="12" name="Picture 3" descr="D:\Mothernest\Baby Organic Products\제품 이미지\Baby Shampoo.jpg"/>
          <p:cNvPicPr>
            <a:picLocks noChangeAspect="1" noChangeArrowheads="1"/>
          </p:cNvPicPr>
          <p:nvPr/>
        </p:nvPicPr>
        <p:blipFill>
          <a:blip r:embed="rId4" cstate="print"/>
          <a:srcRect/>
          <a:stretch>
            <a:fillRect/>
          </a:stretch>
        </p:blipFill>
        <p:spPr bwMode="auto">
          <a:xfrm>
            <a:off x="1005879" y="2788927"/>
            <a:ext cx="2377619" cy="28527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5303512" y="777269"/>
            <a:ext cx="3429024" cy="2857520"/>
          </a:xfrm>
          <a:prstGeom prst="rect">
            <a:avLst/>
          </a:prstGeom>
        </p:spPr>
        <p:txBody>
          <a:bodyPr>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bath wash is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 soap free bath wash that helps minimise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irritation and dryness of your baby’s skin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without the use of harsh chemicals.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Baby will love how this luxurious bath wash will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bathe baby skin in luxury.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small amount in the palms of your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hands, rub until it lathers &amp; then massage gently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onto baby’s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Wash off with warm water.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0" y="0"/>
            <a:ext cx="4786346" cy="769441"/>
          </a:xfrm>
          <a:prstGeom prst="rect">
            <a:avLst/>
          </a:prstGeom>
          <a:noFill/>
        </p:spPr>
        <p:txBody>
          <a:bodyPr wrap="square" lIns="91440" tIns="45720" rIns="91440" bIns="45720">
            <a:spAutoFit/>
          </a:bodyPr>
          <a:lstStyle/>
          <a:p>
            <a:pPr algn="ct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Baby Bath Wash</a:t>
            </a:r>
          </a:p>
        </p:txBody>
      </p:sp>
      <p:sp>
        <p:nvSpPr>
          <p:cNvPr id="6" name="직사각형 11"/>
          <p:cNvSpPr/>
          <p:nvPr/>
        </p:nvSpPr>
        <p:spPr>
          <a:xfrm>
            <a:off x="91489" y="594391"/>
            <a:ext cx="500066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280196" y="1143025"/>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5577829" y="3520439"/>
            <a:ext cx="2571538" cy="249299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Purified aqua water, Guar gum,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Citric acid, </a:t>
            </a:r>
            <a:r>
              <a:rPr kumimoji="1" lang="en-US" altLang="ko-KR" sz="1200" dirty="0" err="1" smtClean="0">
                <a:latin typeface="Times New Roman" pitchFamily="18" charset="0"/>
                <a:ea typeface="맑은 고딕" pitchFamily="50" charset="-127"/>
                <a:cs typeface="Times New Roman" pitchFamily="18" charset="0"/>
              </a:rPr>
              <a:t>Capric</a:t>
            </a:r>
            <a:r>
              <a:rPr kumimoji="1" lang="en-US" altLang="ko-KR" sz="1200" dirty="0" smtClean="0">
                <a:latin typeface="Times New Roman" pitchFamily="18" charset="0"/>
                <a:ea typeface="맑은 고딕" pitchFamily="50" charset="-127"/>
                <a:cs typeface="Times New Roman" pitchFamily="18" charset="0"/>
              </a:rPr>
              <a:t>/</a:t>
            </a:r>
            <a:r>
              <a:rPr kumimoji="1" lang="en-US" altLang="ko-KR" sz="1200" dirty="0" err="1" smtClean="0">
                <a:latin typeface="Times New Roman" pitchFamily="18" charset="0"/>
                <a:ea typeface="맑은 고딕" pitchFamily="50" charset="-127"/>
                <a:cs typeface="Times New Roman" pitchFamily="18" charset="0"/>
              </a:rPr>
              <a:t>caprylic</a:t>
            </a:r>
            <a:r>
              <a:rPr kumimoji="1" lang="en-US" altLang="ko-KR" sz="1200" dirty="0" smtClean="0">
                <a:latin typeface="Times New Roman" pitchFamily="18" charset="0"/>
                <a:ea typeface="맑은 고딕" pitchFamily="50" charset="-127"/>
                <a:cs typeface="Times New Roman" pitchFamily="18" charset="0"/>
              </a:rPr>
              <a:t> </a:t>
            </a:r>
            <a:r>
              <a:rPr kumimoji="1" lang="en-US" altLang="ko-KR" sz="1200" dirty="0" err="1" smtClean="0">
                <a:latin typeface="Times New Roman" pitchFamily="18" charset="0"/>
                <a:ea typeface="맑은 고딕" pitchFamily="50" charset="-127"/>
                <a:cs typeface="Times New Roman" pitchFamily="18" charset="0"/>
              </a:rPr>
              <a:t>glucoside</a:t>
            </a:r>
            <a:r>
              <a:rPr kumimoji="1" lang="en-US" altLang="ko-KR" sz="1200" dirty="0" smtClean="0">
                <a:latin typeface="Times New Roman" pitchFamily="18" charset="0"/>
                <a:ea typeface="맑은 고딕" pitchFamily="50" charset="-127"/>
                <a:cs typeface="Times New Roman" pitchFamily="18" charset="0"/>
              </a:rPr>
              <a: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Lavender essential oil,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Avocado Oil,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Evening primrose oil,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Sodium </a:t>
            </a:r>
            <a:r>
              <a:rPr kumimoji="1" lang="en-US" altLang="ko-KR" sz="1200" dirty="0" err="1" smtClean="0">
                <a:latin typeface="Times New Roman" pitchFamily="18" charset="0"/>
                <a:ea typeface="맑은 고딕" pitchFamily="50" charset="-127"/>
                <a:cs typeface="Times New Roman" pitchFamily="18" charset="0"/>
              </a:rPr>
              <a:t>hydroxymethylglycinate</a:t>
            </a:r>
            <a:r>
              <a:rPr kumimoji="1" lang="en-US" altLang="ko-KR" sz="1200" dirty="0" smtClean="0">
                <a:latin typeface="Times New Roman" pitchFamily="18" charset="0"/>
                <a:ea typeface="맑은 고딕" pitchFamily="50" charset="-127"/>
                <a:cs typeface="Times New Roman" pitchFamily="18" charset="0"/>
              </a:rPr>
              <a:t>, </a:t>
            </a:r>
          </a:p>
          <a:p>
            <a:pPr lvl="0" fontAlgn="base">
              <a:spcBef>
                <a:spcPct val="0"/>
              </a:spcBef>
              <a:spcAft>
                <a:spcPct val="0"/>
              </a:spcAft>
            </a:pPr>
            <a:r>
              <a:rPr kumimoji="1" lang="en-US" altLang="ko-KR" sz="1200" dirty="0" err="1" smtClean="0">
                <a:latin typeface="Times New Roman" pitchFamily="18" charset="0"/>
                <a:ea typeface="맑은 고딕" pitchFamily="50" charset="-127"/>
                <a:cs typeface="Times New Roman" pitchFamily="18" charset="0"/>
              </a:rPr>
              <a:t>Cocamidopropyl</a:t>
            </a:r>
            <a:r>
              <a:rPr kumimoji="1" lang="en-US" altLang="ko-KR" sz="1200" dirty="0" smtClean="0">
                <a:latin typeface="Times New Roman" pitchFamily="18" charset="0"/>
                <a:ea typeface="맑은 고딕" pitchFamily="50" charset="-127"/>
                <a:cs typeface="Times New Roman" pitchFamily="18" charset="0"/>
              </a:rPr>
              <a:t> </a:t>
            </a:r>
            <a:r>
              <a:rPr kumimoji="1" lang="en-US" altLang="ko-KR" sz="1200" dirty="0" err="1" smtClean="0">
                <a:latin typeface="Times New Roman" pitchFamily="18" charset="0"/>
                <a:ea typeface="맑은 고딕" pitchFamily="50" charset="-127"/>
                <a:cs typeface="Times New Roman" pitchFamily="18" charset="0"/>
              </a:rPr>
              <a:t>beatine</a:t>
            </a:r>
            <a:r>
              <a:rPr kumimoji="1" lang="en-US" altLang="ko-KR" sz="1200" dirty="0" smtClean="0">
                <a:latin typeface="Times New Roman" pitchFamily="18" charset="0"/>
                <a:ea typeface="맑은 고딕" pitchFamily="50" charset="-127"/>
                <a:cs typeface="Times New Roman" pitchFamily="18" charset="0"/>
              </a:rPr>
              <a: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Vegetable glycerin,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Calendula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Chamomile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Organic Lavender extract, </a:t>
            </a:r>
          </a:p>
          <a:p>
            <a:pPr lvl="0" fontAlgn="base">
              <a:spcBef>
                <a:spcPct val="0"/>
              </a:spcBef>
              <a:spcAft>
                <a:spcPct val="0"/>
              </a:spcAft>
            </a:pPr>
            <a:r>
              <a:rPr kumimoji="1" lang="en-US" altLang="ko-KR" sz="1200" dirty="0" smtClean="0">
                <a:latin typeface="Times New Roman" pitchFamily="18" charset="0"/>
                <a:ea typeface="맑은 고딕" pitchFamily="50" charset="-127"/>
                <a:cs typeface="Times New Roman" pitchFamily="18" charset="0"/>
              </a:rPr>
              <a:t>Rosehips extract, Citric acid.</a:t>
            </a:r>
            <a:endParaRPr kumimoji="1" lang="en-US" altLang="ko-KR" dirty="0" smtClean="0">
              <a:latin typeface="Times New Roman" pitchFamily="18" charset="0"/>
              <a:ea typeface="굴림" pitchFamily="50" charset="-127"/>
              <a:cs typeface="Times New Roman" pitchFamily="18" charset="0"/>
            </a:endParaRPr>
          </a:p>
        </p:txBody>
      </p:sp>
      <p:sp>
        <p:nvSpPr>
          <p:cNvPr id="9" name="TextBox 8"/>
          <p:cNvSpPr txBox="1"/>
          <p:nvPr/>
        </p:nvSpPr>
        <p:spPr>
          <a:xfrm>
            <a:off x="-91389" y="594391"/>
            <a:ext cx="5286412" cy="615553"/>
          </a:xfrm>
          <a:prstGeom prst="rect">
            <a:avLst/>
          </a:prstGeom>
          <a:noFill/>
        </p:spPr>
        <p:txBody>
          <a:bodyPr wrap="square" rtlCol="0">
            <a:spAutoFit/>
          </a:bodyPr>
          <a:lstStyle/>
          <a:p>
            <a:pPr algn="ctr"/>
            <a:r>
              <a:rPr lang="en-US" altLang="ko-KR" sz="1700" dirty="0" smtClean="0">
                <a:effectLst>
                  <a:outerShdw blurRad="50800" dist="38100" dir="5400000" algn="t" rotWithShape="0">
                    <a:prstClr val="black">
                      <a:alpha val="40000"/>
                    </a:prstClr>
                  </a:outerShdw>
                </a:effectLst>
                <a:latin typeface="Tw Cen MT Condensed Extra Bold" pitchFamily="34" charset="0"/>
              </a:rPr>
              <a:t>Organic herbal blend &amp; Avocado Oil, Lavender &amp; Calendula </a:t>
            </a:r>
          </a:p>
          <a:p>
            <a:pPr algn="ctr"/>
            <a:r>
              <a:rPr lang="en-US" altLang="ko-KR" sz="1700" dirty="0" err="1" smtClean="0">
                <a:effectLst>
                  <a:outerShdw blurRad="50800" dist="38100" dir="5400000" algn="t" rotWithShape="0">
                    <a:prstClr val="black">
                      <a:alpha val="40000"/>
                    </a:prstClr>
                  </a:outerShdw>
                </a:effectLst>
                <a:latin typeface="Tw Cen MT Condensed Extra Bold" pitchFamily="34" charset="0"/>
              </a:rPr>
              <a:t>Sulphate</a:t>
            </a:r>
            <a:r>
              <a:rPr lang="en-US" altLang="ko-KR" sz="1700" dirty="0" smtClean="0">
                <a:effectLst>
                  <a:outerShdw blurRad="50800" dist="38100" dir="5400000" algn="t" rotWithShape="0">
                    <a:prstClr val="black">
                      <a:alpha val="40000"/>
                    </a:prstClr>
                  </a:outerShdw>
                </a:effectLst>
                <a:latin typeface="Tw Cen MT Condensed Extra Bold" pitchFamily="34" charset="0"/>
              </a:rPr>
              <a:t> &amp; Soap Free!!</a:t>
            </a:r>
            <a:endParaRPr lang="ko-KR" altLang="en-US" sz="1700" dirty="0">
              <a:effectLst>
                <a:outerShdw blurRad="50800" dist="38100" dir="5400000" algn="t" rotWithShape="0">
                  <a:prstClr val="black">
                    <a:alpha val="40000"/>
                  </a:prstClr>
                </a:outerShdw>
              </a:effectLst>
              <a:latin typeface="Tw Cen MT Condensed Extra Bold" pitchFamily="34" charset="0"/>
            </a:endParaRPr>
          </a:p>
        </p:txBody>
      </p:sp>
      <p:sp>
        <p:nvSpPr>
          <p:cNvPr id="10" name="TextBox 9"/>
          <p:cNvSpPr txBox="1"/>
          <p:nvPr/>
        </p:nvSpPr>
        <p:spPr>
          <a:xfrm>
            <a:off x="1463074" y="6446487"/>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760707" y="6172170"/>
            <a:ext cx="1714512" cy="368783"/>
          </a:xfrm>
          <a:prstGeom prst="rect">
            <a:avLst/>
          </a:prstGeom>
        </p:spPr>
      </p:pic>
      <p:pic>
        <p:nvPicPr>
          <p:cNvPr id="12" name="Picture 6" descr="D:\Mothernest\Baby Organic Products\제품 이미지\Baby Bath Wash.jpg"/>
          <p:cNvPicPr>
            <a:picLocks noChangeAspect="1" noChangeArrowheads="1"/>
          </p:cNvPicPr>
          <p:nvPr/>
        </p:nvPicPr>
        <p:blipFill>
          <a:blip r:embed="rId4" cstate="print"/>
          <a:srcRect/>
          <a:stretch>
            <a:fillRect/>
          </a:stretch>
        </p:blipFill>
        <p:spPr bwMode="auto">
          <a:xfrm>
            <a:off x="1005879" y="2606049"/>
            <a:ext cx="2554520" cy="3146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텍스트 개체 틀 5"/>
          <p:cNvSpPr txBox="1">
            <a:spLocks/>
          </p:cNvSpPr>
          <p:nvPr/>
        </p:nvSpPr>
        <p:spPr>
          <a:xfrm>
            <a:off x="4754878" y="1143025"/>
            <a:ext cx="3786214" cy="2651731"/>
          </a:xfrm>
          <a:prstGeom prst="rect">
            <a:avLst/>
          </a:prstGeom>
        </p:spPr>
        <p:txBody>
          <a:bodyPr>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2000" b="0" i="0" u="none" strike="noStrike" kern="1200" cap="none" spc="0" normalizeH="0" baseline="0" noProof="0" dirty="0" smtClean="0">
                <a:ln>
                  <a:noFill/>
                </a:ln>
                <a:solidFill>
                  <a:schemeClr val="tx1"/>
                </a:solidFill>
                <a:effectLst/>
                <a:uLnTx/>
                <a:uFillTx/>
                <a:latin typeface="Arial Black" pitchFamily="34" charset="0"/>
                <a:ea typeface="굴림" pitchFamily="50" charset="-127"/>
                <a:cs typeface="Arial" pitchFamily="34" charset="0"/>
              </a:rPr>
              <a:t>B</a:t>
            </a: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aby Care Organics Baby Body Cleanser cleans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baby without the use of harsh chemicals </a:t>
            </a: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and gently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soothing baby’s sensitive skin.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Baby Body Cleanser can also be used for all skin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types including babies with sensitive skin, babies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affected by eczema and baby rashes. </a:t>
            </a: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1"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Direction: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Apply a tiny amount on a soft towel with warm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water and gently massage onto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rPr>
              <a:t>wash off with warm water and dry.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1200" b="0" i="0" u="none" strike="noStrike" kern="1200" cap="none" spc="0" normalizeH="0" baseline="0" noProof="0" dirty="0" smtClean="0">
              <a:ln>
                <a:noFill/>
              </a:ln>
              <a:solidFill>
                <a:schemeClr val="tx1"/>
              </a:solidFill>
              <a:effectLst/>
              <a:uLnTx/>
              <a:uFillTx/>
              <a:latin typeface="Arial" pitchFamily="34" charset="0"/>
              <a:ea typeface="굴림" pitchFamily="50" charset="-127"/>
              <a:cs typeface="Arial" pitchFamily="34" charset="0"/>
            </a:endParaRPr>
          </a:p>
        </p:txBody>
      </p:sp>
      <p:sp>
        <p:nvSpPr>
          <p:cNvPr id="5" name="직사각형 10"/>
          <p:cNvSpPr/>
          <p:nvPr/>
        </p:nvSpPr>
        <p:spPr>
          <a:xfrm>
            <a:off x="-274267" y="0"/>
            <a:ext cx="4786346" cy="769441"/>
          </a:xfrm>
          <a:prstGeom prst="rect">
            <a:avLst/>
          </a:prstGeom>
          <a:noFill/>
        </p:spPr>
        <p:txBody>
          <a:bodyPr wrap="square" lIns="91440" tIns="45720" rIns="91440" bIns="45720">
            <a:spAutoFit/>
          </a:bodyPr>
          <a:lstStyle/>
          <a:p>
            <a:pPr algn="ctr"/>
            <a:r>
              <a:rPr lang="en-US" altLang="ko-KR"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Body Cleanser</a:t>
            </a:r>
          </a:p>
        </p:txBody>
      </p:sp>
      <p:sp>
        <p:nvSpPr>
          <p:cNvPr id="6" name="직사각형 11"/>
          <p:cNvSpPr/>
          <p:nvPr/>
        </p:nvSpPr>
        <p:spPr>
          <a:xfrm>
            <a:off x="91489" y="685830"/>
            <a:ext cx="5000660"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2" cstate="print"/>
          <a:srcRect/>
          <a:stretch>
            <a:fillRect/>
          </a:stretch>
        </p:blipFill>
        <p:spPr bwMode="auto">
          <a:xfrm>
            <a:off x="1280196" y="1325903"/>
            <a:ext cx="1928826" cy="1367269"/>
          </a:xfrm>
          <a:prstGeom prst="rect">
            <a:avLst/>
          </a:prstGeom>
          <a:noFill/>
          <a:ln w="9525">
            <a:noFill/>
            <a:miter lim="800000"/>
            <a:headEnd/>
            <a:tailEnd/>
          </a:ln>
          <a:effectLst/>
        </p:spPr>
      </p:pic>
      <p:sp>
        <p:nvSpPr>
          <p:cNvPr id="8" name="Rectangle 3"/>
          <p:cNvSpPr>
            <a:spLocks noChangeArrowheads="1"/>
          </p:cNvSpPr>
          <p:nvPr/>
        </p:nvSpPr>
        <p:spPr bwMode="auto">
          <a:xfrm>
            <a:off x="5120634" y="3520439"/>
            <a:ext cx="3278462" cy="212365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1" lang="en-US" altLang="ko-KR" sz="1200" b="1" i="0" u="none" strike="noStrike" cap="none" normalizeH="0" baseline="0" dirty="0" smtClean="0">
                <a:ln>
                  <a:noFill/>
                </a:ln>
                <a:solidFill>
                  <a:schemeClr val="tx1"/>
                </a:solidFill>
                <a:effectLst/>
                <a:latin typeface="Times New Roman" pitchFamily="18" charset="0"/>
                <a:ea typeface="맑은 고딕" pitchFamily="50" charset="-127"/>
                <a:cs typeface="Times New Roman" pitchFamily="18" charset="0"/>
              </a:rPr>
              <a:t>Ingredients: </a:t>
            </a:r>
          </a:p>
          <a:p>
            <a:r>
              <a:rPr lang="en-US" sz="1200" dirty="0" smtClean="0">
                <a:latin typeface="Times New Roman" pitchFamily="18" charset="0"/>
                <a:cs typeface="Times New Roman" pitchFamily="18" charset="0"/>
              </a:rPr>
              <a:t>Purified aqua water, Guar gum, Citric acid, </a:t>
            </a:r>
          </a:p>
          <a:p>
            <a:r>
              <a:rPr lang="en-US" sz="1200" dirty="0" err="1" smtClean="0">
                <a:latin typeface="Times New Roman" pitchFamily="18" charset="0"/>
                <a:cs typeface="Times New Roman" pitchFamily="18" charset="0"/>
              </a:rPr>
              <a:t>Capric</a:t>
            </a:r>
            <a:r>
              <a:rPr lang="en-US" sz="1200" dirty="0" smtClean="0">
                <a:latin typeface="Times New Roman" pitchFamily="18" charset="0"/>
                <a:cs typeface="Times New Roman" pitchFamily="18" charset="0"/>
              </a:rPr>
              <a:t>/</a:t>
            </a:r>
            <a:r>
              <a:rPr lang="en-US" sz="1200" dirty="0" err="1" smtClean="0">
                <a:latin typeface="Times New Roman" pitchFamily="18" charset="0"/>
                <a:cs typeface="Times New Roman" pitchFamily="18" charset="0"/>
              </a:rPr>
              <a:t>caprylic</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glucoside</a:t>
            </a:r>
            <a:r>
              <a:rPr lang="en-US" sz="1200" dirty="0" smtClean="0">
                <a:latin typeface="Times New Roman" pitchFamily="18" charset="0"/>
                <a:cs typeface="Times New Roman" pitchFamily="18" charset="0"/>
              </a:rPr>
              <a:t>, Lavender essential oil, </a:t>
            </a:r>
          </a:p>
          <a:p>
            <a:r>
              <a:rPr lang="en-US" sz="1200" dirty="0" smtClean="0">
                <a:latin typeface="Times New Roman" pitchFamily="18" charset="0"/>
                <a:cs typeface="Times New Roman" pitchFamily="18" charset="0"/>
              </a:rPr>
              <a:t>Organic avocado oil, Jojoba oil, </a:t>
            </a:r>
          </a:p>
          <a:p>
            <a:r>
              <a:rPr lang="en-US" sz="1200" dirty="0" smtClean="0">
                <a:latin typeface="Times New Roman" pitchFamily="18" charset="0"/>
                <a:cs typeface="Times New Roman" pitchFamily="18" charset="0"/>
              </a:rPr>
              <a:t>Sodium </a:t>
            </a:r>
            <a:r>
              <a:rPr lang="en-US" sz="1200" dirty="0" err="1" smtClean="0">
                <a:latin typeface="Times New Roman" pitchFamily="18" charset="0"/>
                <a:cs typeface="Times New Roman" pitchFamily="18" charset="0"/>
              </a:rPr>
              <a:t>hydroxymethylglycinate</a:t>
            </a:r>
            <a:r>
              <a:rPr lang="en-US" sz="1200" dirty="0" smtClean="0">
                <a:latin typeface="Times New Roman" pitchFamily="18" charset="0"/>
                <a:cs typeface="Times New Roman" pitchFamily="18" charset="0"/>
              </a:rPr>
              <a:t>, </a:t>
            </a:r>
          </a:p>
          <a:p>
            <a:r>
              <a:rPr lang="en-US" sz="1200" dirty="0" err="1" smtClean="0">
                <a:latin typeface="Times New Roman" pitchFamily="18" charset="0"/>
                <a:cs typeface="Times New Roman" pitchFamily="18" charset="0"/>
              </a:rPr>
              <a:t>Cocamidopropyl</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betaine</a:t>
            </a:r>
            <a:r>
              <a:rPr lang="en-US" sz="1200" dirty="0" smtClean="0">
                <a:latin typeface="Times New Roman" pitchFamily="18" charset="0"/>
                <a:cs typeface="Times New Roman" pitchFamily="18" charset="0"/>
              </a:rPr>
              <a:t>, </a:t>
            </a:r>
          </a:p>
          <a:p>
            <a:r>
              <a:rPr lang="en-US" sz="1200" dirty="0" smtClean="0">
                <a:latin typeface="Times New Roman" pitchFamily="18" charset="0"/>
                <a:cs typeface="Times New Roman" pitchFamily="18" charset="0"/>
              </a:rPr>
              <a:t>Organic aloe </a:t>
            </a:r>
            <a:r>
              <a:rPr lang="en-US" sz="1200" dirty="0" err="1" smtClean="0">
                <a:latin typeface="Times New Roman" pitchFamily="18" charset="0"/>
                <a:cs typeface="Times New Roman" pitchFamily="18" charset="0"/>
              </a:rPr>
              <a:t>vera</a:t>
            </a:r>
            <a:r>
              <a:rPr lang="en-US" sz="1200" dirty="0" smtClean="0">
                <a:latin typeface="Times New Roman" pitchFamily="18" charset="0"/>
                <a:cs typeface="Times New Roman" pitchFamily="18" charset="0"/>
              </a:rPr>
              <a:t> juice, </a:t>
            </a:r>
          </a:p>
          <a:p>
            <a:r>
              <a:rPr lang="en-US" sz="1200" dirty="0" smtClean="0">
                <a:latin typeface="Times New Roman" pitchFamily="18" charset="0"/>
                <a:cs typeface="Times New Roman" pitchFamily="18" charset="0"/>
              </a:rPr>
              <a:t>Organic calendula extract, </a:t>
            </a:r>
          </a:p>
          <a:p>
            <a:r>
              <a:rPr lang="en-US" sz="1200" dirty="0" smtClean="0">
                <a:latin typeface="Times New Roman" pitchFamily="18" charset="0"/>
                <a:cs typeface="Times New Roman" pitchFamily="18" charset="0"/>
              </a:rPr>
              <a:t>Organic chamomile extract, </a:t>
            </a:r>
          </a:p>
          <a:p>
            <a:r>
              <a:rPr lang="en-US" sz="1200" dirty="0" smtClean="0">
                <a:latin typeface="Times New Roman" pitchFamily="18" charset="0"/>
                <a:cs typeface="Times New Roman" pitchFamily="18" charset="0"/>
              </a:rPr>
              <a:t>Organic lavender extract, </a:t>
            </a:r>
          </a:p>
          <a:p>
            <a:r>
              <a:rPr lang="en-US" sz="1200" dirty="0" smtClean="0">
                <a:latin typeface="Times New Roman" pitchFamily="18" charset="0"/>
                <a:cs typeface="Times New Roman" pitchFamily="18" charset="0"/>
              </a:rPr>
              <a:t>Organic rosehips extract, Citric acid.</a:t>
            </a:r>
            <a:endParaRPr lang="ko-KR" altLang="en-US" sz="1200" dirty="0">
              <a:latin typeface="Times New Roman" pitchFamily="18" charset="0"/>
              <a:cs typeface="Times New Roman" pitchFamily="18" charset="0"/>
            </a:endParaRPr>
          </a:p>
        </p:txBody>
      </p:sp>
      <p:sp>
        <p:nvSpPr>
          <p:cNvPr id="9" name="TextBox 8"/>
          <p:cNvSpPr txBox="1"/>
          <p:nvPr/>
        </p:nvSpPr>
        <p:spPr>
          <a:xfrm>
            <a:off x="0" y="777269"/>
            <a:ext cx="5143536" cy="369332"/>
          </a:xfrm>
          <a:prstGeom prst="rect">
            <a:avLst/>
          </a:prstGeom>
          <a:noFill/>
        </p:spPr>
        <p:txBody>
          <a:bodyPr wrap="square" rtlCol="0">
            <a:spAutoFit/>
          </a:bodyPr>
          <a:lstStyle/>
          <a:p>
            <a:r>
              <a:rPr lang="en-US" altLang="ko-KR" dirty="0" smtClean="0">
                <a:effectLst>
                  <a:outerShdw blurRad="60007" dir="2000400" sy="-30000" kx="-800400" algn="bl" rotWithShape="0">
                    <a:prstClr val="black">
                      <a:alpha val="20000"/>
                    </a:prstClr>
                  </a:outerShdw>
                </a:effectLst>
                <a:latin typeface="Tw Cen MT Condensed Extra Bold" pitchFamily="34" charset="0"/>
              </a:rPr>
              <a:t>Organic herbal blend &amp; Aloe </a:t>
            </a:r>
            <a:r>
              <a:rPr lang="en-US" altLang="ko-KR" dirty="0" err="1" smtClean="0">
                <a:effectLst>
                  <a:outerShdw blurRad="60007" dir="2000400" sy="-30000" kx="-800400" algn="bl" rotWithShape="0">
                    <a:prstClr val="black">
                      <a:alpha val="20000"/>
                    </a:prstClr>
                  </a:outerShdw>
                </a:effectLst>
                <a:latin typeface="Tw Cen MT Condensed Extra Bold" pitchFamily="34" charset="0"/>
              </a:rPr>
              <a:t>vera</a:t>
            </a:r>
            <a:r>
              <a:rPr lang="en-US" altLang="ko-KR" dirty="0" smtClean="0">
                <a:effectLst>
                  <a:outerShdw blurRad="60007" dir="2000400" sy="-30000" kx="-800400" algn="bl" rotWithShape="0">
                    <a:prstClr val="black">
                      <a:alpha val="20000"/>
                    </a:prstClr>
                  </a:outerShdw>
                </a:effectLst>
                <a:latin typeface="Tw Cen MT Condensed Extra Bold" pitchFamily="34" charset="0"/>
              </a:rPr>
              <a:t>,  Lavender &amp; Calendula</a:t>
            </a:r>
            <a:endParaRPr lang="ko-KR" altLang="en-US" dirty="0">
              <a:effectLst>
                <a:outerShdw blurRad="60007" dir="2000400" sy="-30000" kx="-800400" algn="bl" rotWithShape="0">
                  <a:prstClr val="black">
                    <a:alpha val="20000"/>
                  </a:prstClr>
                </a:outerShdw>
              </a:effectLst>
              <a:latin typeface="Tw Cen MT Condensed Extra Bold" pitchFamily="34" charset="0"/>
            </a:endParaRPr>
          </a:p>
        </p:txBody>
      </p:sp>
      <p:sp>
        <p:nvSpPr>
          <p:cNvPr id="10" name="TextBox 9"/>
          <p:cNvSpPr txBox="1"/>
          <p:nvPr/>
        </p:nvSpPr>
        <p:spPr>
          <a:xfrm>
            <a:off x="1463074" y="6446487"/>
            <a:ext cx="1745158" cy="30777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ko-KR" sz="1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250ml  8.44 fl oz</a:t>
            </a:r>
            <a:endParaRPr lang="ko-KR" altLang="en-US" sz="1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1" name="그림 12" descr="made-in-australia-logo.jpg"/>
          <p:cNvPicPr>
            <a:picLocks noChangeAspect="1"/>
          </p:cNvPicPr>
          <p:nvPr/>
        </p:nvPicPr>
        <p:blipFill>
          <a:blip r:embed="rId3" cstate="print"/>
          <a:stretch>
            <a:fillRect/>
          </a:stretch>
        </p:blipFill>
        <p:spPr>
          <a:xfrm>
            <a:off x="5577829" y="6080731"/>
            <a:ext cx="1714512" cy="368783"/>
          </a:xfrm>
          <a:prstGeom prst="rect">
            <a:avLst/>
          </a:prstGeom>
        </p:spPr>
      </p:pic>
      <p:pic>
        <p:nvPicPr>
          <p:cNvPr id="12" name="Picture 11" descr="D:\Mothernest\Baby Organic Products\제품 이미지\Baby Body Cleanser.jpg"/>
          <p:cNvPicPr>
            <a:picLocks noChangeAspect="1" noChangeArrowheads="1"/>
          </p:cNvPicPr>
          <p:nvPr/>
        </p:nvPicPr>
        <p:blipFill>
          <a:blip r:embed="rId4" cstate="print"/>
          <a:srcRect/>
          <a:stretch>
            <a:fillRect/>
          </a:stretch>
        </p:blipFill>
        <p:spPr bwMode="auto">
          <a:xfrm>
            <a:off x="1097318" y="2697488"/>
            <a:ext cx="2399067"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1262</Words>
  <Application>Microsoft Office PowerPoint</Application>
  <PresentationFormat>On-screen Show (4:3)</PresentationFormat>
  <Paragraphs>198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BABY CARE  ORGANICS </vt:lpstr>
      <vt:lpstr>See tiny fingers and tiny toes, Bright baby eyes, cute baby nose; Hear baby gurgles and baby sighs, As Mom and Dad sing lullabies.  Life is changed, but that's okay; It's fun to spend glad hours each day, Taking time for all the good That comes along with parenthood.  By Joanna Fuchs</vt:lpstr>
      <vt:lpstr>Brand introduction </vt:lpstr>
      <vt:lpstr>Product range and introduction</vt:lpstr>
      <vt:lpstr>Slide 5</vt:lpstr>
      <vt:lpstr>Slide 6</vt:lpstr>
      <vt:lpstr>Slide 7</vt:lpstr>
      <vt:lpstr>Slide 8</vt:lpstr>
      <vt:lpstr>Slide 9</vt:lpstr>
      <vt:lpstr>Slide 10</vt:lpstr>
      <vt:lpstr>Slide 11</vt:lpstr>
      <vt:lpstr>Packing Details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Zoe</cp:lastModifiedBy>
  <cp:revision>36</cp:revision>
  <dcterms:created xsi:type="dcterms:W3CDTF">2006-08-16T00:00:00Z</dcterms:created>
  <dcterms:modified xsi:type="dcterms:W3CDTF">2011-06-27T07:42:08Z</dcterms:modified>
</cp:coreProperties>
</file>